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693400" cy="7556500"/>
  <p:notesSz cx="10693400" cy="7556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71784" y="1143000"/>
            <a:ext cx="2299334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74700"/>
            <a:ext cx="10693400" cy="5429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97584" y="5626100"/>
            <a:ext cx="2997200" cy="1168400"/>
          </a:xfrm>
          <a:custGeom>
            <a:avLst/>
            <a:gdLst/>
            <a:ahLst/>
            <a:cxnLst/>
            <a:rect l="l" t="t" r="r" b="b"/>
            <a:pathLst>
              <a:path w="2997200" h="1168400">
                <a:moveTo>
                  <a:pt x="2997200" y="1168400"/>
                </a:moveTo>
                <a:lnTo>
                  <a:pt x="2997200" y="0"/>
                </a:lnTo>
                <a:lnTo>
                  <a:pt x="2705100" y="0"/>
                </a:lnTo>
                <a:lnTo>
                  <a:pt x="2653847" y="1662"/>
                </a:lnTo>
                <a:lnTo>
                  <a:pt x="2602163" y="3922"/>
                </a:lnTo>
                <a:lnTo>
                  <a:pt x="2550076" y="6768"/>
                </a:lnTo>
                <a:lnTo>
                  <a:pt x="2497618" y="10191"/>
                </a:lnTo>
                <a:lnTo>
                  <a:pt x="2444818" y="14179"/>
                </a:lnTo>
                <a:lnTo>
                  <a:pt x="2391707" y="18723"/>
                </a:lnTo>
                <a:lnTo>
                  <a:pt x="2338313" y="23812"/>
                </a:lnTo>
                <a:lnTo>
                  <a:pt x="2284667" y="29435"/>
                </a:lnTo>
                <a:lnTo>
                  <a:pt x="2230798" y="35583"/>
                </a:lnTo>
                <a:lnTo>
                  <a:pt x="2176738" y="42244"/>
                </a:lnTo>
                <a:lnTo>
                  <a:pt x="2122515" y="49409"/>
                </a:lnTo>
                <a:lnTo>
                  <a:pt x="2068160" y="57066"/>
                </a:lnTo>
                <a:lnTo>
                  <a:pt x="2013703" y="65206"/>
                </a:lnTo>
                <a:lnTo>
                  <a:pt x="1959173" y="73818"/>
                </a:lnTo>
                <a:lnTo>
                  <a:pt x="1904601" y="82892"/>
                </a:lnTo>
                <a:lnTo>
                  <a:pt x="1850016" y="92417"/>
                </a:lnTo>
                <a:lnTo>
                  <a:pt x="1795448" y="102383"/>
                </a:lnTo>
                <a:lnTo>
                  <a:pt x="1740928" y="112779"/>
                </a:lnTo>
                <a:lnTo>
                  <a:pt x="1686484" y="123595"/>
                </a:lnTo>
                <a:lnTo>
                  <a:pt x="1632149" y="134821"/>
                </a:lnTo>
                <a:lnTo>
                  <a:pt x="1577950" y="146446"/>
                </a:lnTo>
                <a:lnTo>
                  <a:pt x="1523918" y="158460"/>
                </a:lnTo>
                <a:lnTo>
                  <a:pt x="1470083" y="170852"/>
                </a:lnTo>
                <a:lnTo>
                  <a:pt x="1416475" y="183613"/>
                </a:lnTo>
                <a:lnTo>
                  <a:pt x="1363124" y="196730"/>
                </a:lnTo>
                <a:lnTo>
                  <a:pt x="1310060" y="210195"/>
                </a:lnTo>
                <a:lnTo>
                  <a:pt x="1257313" y="223997"/>
                </a:lnTo>
                <a:lnTo>
                  <a:pt x="1204912" y="238125"/>
                </a:lnTo>
                <a:lnTo>
                  <a:pt x="1152888" y="252568"/>
                </a:lnTo>
                <a:lnTo>
                  <a:pt x="1101270" y="267317"/>
                </a:lnTo>
                <a:lnTo>
                  <a:pt x="1050089" y="282362"/>
                </a:lnTo>
                <a:lnTo>
                  <a:pt x="999375" y="297690"/>
                </a:lnTo>
                <a:lnTo>
                  <a:pt x="949157" y="313294"/>
                </a:lnTo>
                <a:lnTo>
                  <a:pt x="899465" y="329160"/>
                </a:lnTo>
                <a:lnTo>
                  <a:pt x="850329" y="345281"/>
                </a:lnTo>
                <a:lnTo>
                  <a:pt x="801780" y="361644"/>
                </a:lnTo>
                <a:lnTo>
                  <a:pt x="753846" y="378240"/>
                </a:lnTo>
                <a:lnTo>
                  <a:pt x="706559" y="395058"/>
                </a:lnTo>
                <a:lnTo>
                  <a:pt x="659948" y="412088"/>
                </a:lnTo>
                <a:lnTo>
                  <a:pt x="614043" y="429319"/>
                </a:lnTo>
                <a:lnTo>
                  <a:pt x="568873" y="446741"/>
                </a:lnTo>
                <a:lnTo>
                  <a:pt x="524470" y="464343"/>
                </a:lnTo>
                <a:lnTo>
                  <a:pt x="480621" y="482217"/>
                </a:lnTo>
                <a:lnTo>
                  <a:pt x="438080" y="500048"/>
                </a:lnTo>
                <a:lnTo>
                  <a:pt x="396154" y="518130"/>
                </a:lnTo>
                <a:lnTo>
                  <a:pt x="355113" y="536350"/>
                </a:lnTo>
                <a:lnTo>
                  <a:pt x="314988" y="554699"/>
                </a:lnTo>
                <a:lnTo>
                  <a:pt x="275808" y="573166"/>
                </a:lnTo>
                <a:lnTo>
                  <a:pt x="237604" y="591740"/>
                </a:lnTo>
                <a:lnTo>
                  <a:pt x="200405" y="610412"/>
                </a:lnTo>
                <a:lnTo>
                  <a:pt x="164241" y="629170"/>
                </a:lnTo>
                <a:lnTo>
                  <a:pt x="129142" y="648005"/>
                </a:lnTo>
                <a:lnTo>
                  <a:pt x="95139" y="666906"/>
                </a:lnTo>
                <a:lnTo>
                  <a:pt x="30538" y="704863"/>
                </a:lnTo>
                <a:lnTo>
                  <a:pt x="0" y="723900"/>
                </a:lnTo>
                <a:lnTo>
                  <a:pt x="32672" y="730285"/>
                </a:lnTo>
                <a:lnTo>
                  <a:pt x="66858" y="737029"/>
                </a:lnTo>
                <a:lnTo>
                  <a:pt x="139566" y="751543"/>
                </a:lnTo>
                <a:lnTo>
                  <a:pt x="177985" y="759288"/>
                </a:lnTo>
                <a:lnTo>
                  <a:pt x="217711" y="767341"/>
                </a:lnTo>
                <a:lnTo>
                  <a:pt x="258692" y="775691"/>
                </a:lnTo>
                <a:lnTo>
                  <a:pt x="300878" y="784324"/>
                </a:lnTo>
                <a:lnTo>
                  <a:pt x="344215" y="793228"/>
                </a:lnTo>
                <a:lnTo>
                  <a:pt x="388652" y="802391"/>
                </a:lnTo>
                <a:lnTo>
                  <a:pt x="434138" y="811801"/>
                </a:lnTo>
                <a:lnTo>
                  <a:pt x="480862" y="821494"/>
                </a:lnTo>
                <a:lnTo>
                  <a:pt x="576370" y="841383"/>
                </a:lnTo>
                <a:lnTo>
                  <a:pt x="675484" y="862107"/>
                </a:lnTo>
                <a:lnTo>
                  <a:pt x="777551" y="883517"/>
                </a:lnTo>
                <a:lnTo>
                  <a:pt x="935279" y="916702"/>
                </a:lnTo>
                <a:lnTo>
                  <a:pt x="1595349" y="1055908"/>
                </a:lnTo>
                <a:lnTo>
                  <a:pt x="1760668" y="1090645"/>
                </a:lnTo>
                <a:lnTo>
                  <a:pt x="1869482" y="1113436"/>
                </a:lnTo>
                <a:lnTo>
                  <a:pt x="1976693" y="1135816"/>
                </a:lnTo>
                <a:lnTo>
                  <a:pt x="2081888" y="1157687"/>
                </a:lnTo>
                <a:lnTo>
                  <a:pt x="2133600" y="1168400"/>
                </a:lnTo>
                <a:lnTo>
                  <a:pt x="2997200" y="11684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9" y="5740041"/>
            <a:ext cx="10020300" cy="1054735"/>
          </a:xfrm>
          <a:custGeom>
            <a:avLst/>
            <a:gdLst/>
            <a:ahLst/>
            <a:cxnLst/>
            <a:rect l="l" t="t" r="r" b="b"/>
            <a:pathLst>
              <a:path w="10020300" h="1054734">
                <a:moveTo>
                  <a:pt x="10020295" y="1054458"/>
                </a:moveTo>
                <a:lnTo>
                  <a:pt x="9972931" y="1038239"/>
                </a:lnTo>
                <a:lnTo>
                  <a:pt x="9925436" y="1022165"/>
                </a:lnTo>
                <a:lnTo>
                  <a:pt x="9877811" y="1006235"/>
                </a:lnTo>
                <a:lnTo>
                  <a:pt x="9830058" y="990449"/>
                </a:lnTo>
                <a:lnTo>
                  <a:pt x="9782178" y="974806"/>
                </a:lnTo>
                <a:lnTo>
                  <a:pt x="9734175" y="959306"/>
                </a:lnTo>
                <a:lnTo>
                  <a:pt x="9686051" y="943948"/>
                </a:lnTo>
                <a:lnTo>
                  <a:pt x="9637806" y="928732"/>
                </a:lnTo>
                <a:lnTo>
                  <a:pt x="9589444" y="913658"/>
                </a:lnTo>
                <a:lnTo>
                  <a:pt x="9540966" y="898725"/>
                </a:lnTo>
                <a:lnTo>
                  <a:pt x="9492374" y="883933"/>
                </a:lnTo>
                <a:lnTo>
                  <a:pt x="9443671" y="869281"/>
                </a:lnTo>
                <a:lnTo>
                  <a:pt x="9394859" y="854769"/>
                </a:lnTo>
                <a:lnTo>
                  <a:pt x="9345939" y="840396"/>
                </a:lnTo>
                <a:lnTo>
                  <a:pt x="9296913" y="826162"/>
                </a:lnTo>
                <a:lnTo>
                  <a:pt x="9247785" y="812067"/>
                </a:lnTo>
                <a:lnTo>
                  <a:pt x="9198555" y="798110"/>
                </a:lnTo>
                <a:lnTo>
                  <a:pt x="9149225" y="784291"/>
                </a:lnTo>
                <a:lnTo>
                  <a:pt x="9099799" y="770609"/>
                </a:lnTo>
                <a:lnTo>
                  <a:pt x="9050277" y="757065"/>
                </a:lnTo>
                <a:lnTo>
                  <a:pt x="9000662" y="743656"/>
                </a:lnTo>
                <a:lnTo>
                  <a:pt x="8950956" y="730384"/>
                </a:lnTo>
                <a:lnTo>
                  <a:pt x="8901161" y="717247"/>
                </a:lnTo>
                <a:lnTo>
                  <a:pt x="8851280" y="704245"/>
                </a:lnTo>
                <a:lnTo>
                  <a:pt x="8801313" y="691379"/>
                </a:lnTo>
                <a:lnTo>
                  <a:pt x="8751263" y="678646"/>
                </a:lnTo>
                <a:lnTo>
                  <a:pt x="8701133" y="666048"/>
                </a:lnTo>
                <a:lnTo>
                  <a:pt x="8650924" y="653583"/>
                </a:lnTo>
                <a:lnTo>
                  <a:pt x="8600638" y="641251"/>
                </a:lnTo>
                <a:lnTo>
                  <a:pt x="8550277" y="629051"/>
                </a:lnTo>
                <a:lnTo>
                  <a:pt x="8499844" y="616984"/>
                </a:lnTo>
                <a:lnTo>
                  <a:pt x="8449341" y="605049"/>
                </a:lnTo>
                <a:lnTo>
                  <a:pt x="8398768" y="593245"/>
                </a:lnTo>
                <a:lnTo>
                  <a:pt x="8348130" y="581572"/>
                </a:lnTo>
                <a:lnTo>
                  <a:pt x="8297427" y="570029"/>
                </a:lnTo>
                <a:lnTo>
                  <a:pt x="8246661" y="558617"/>
                </a:lnTo>
                <a:lnTo>
                  <a:pt x="8195835" y="547334"/>
                </a:lnTo>
                <a:lnTo>
                  <a:pt x="8144951" y="536181"/>
                </a:lnTo>
                <a:lnTo>
                  <a:pt x="8094011" y="525156"/>
                </a:lnTo>
                <a:lnTo>
                  <a:pt x="8043017" y="514260"/>
                </a:lnTo>
                <a:lnTo>
                  <a:pt x="7991970" y="503492"/>
                </a:lnTo>
                <a:lnTo>
                  <a:pt x="7940874" y="492851"/>
                </a:lnTo>
                <a:lnTo>
                  <a:pt x="7889729" y="482338"/>
                </a:lnTo>
                <a:lnTo>
                  <a:pt x="7838539" y="471951"/>
                </a:lnTo>
                <a:lnTo>
                  <a:pt x="7787304" y="461690"/>
                </a:lnTo>
                <a:lnTo>
                  <a:pt x="7736028" y="451555"/>
                </a:lnTo>
                <a:lnTo>
                  <a:pt x="7684712" y="441546"/>
                </a:lnTo>
                <a:lnTo>
                  <a:pt x="7633358" y="431662"/>
                </a:lnTo>
                <a:lnTo>
                  <a:pt x="7581968" y="421902"/>
                </a:lnTo>
                <a:lnTo>
                  <a:pt x="7530545" y="412267"/>
                </a:lnTo>
                <a:lnTo>
                  <a:pt x="7479090" y="402755"/>
                </a:lnTo>
                <a:lnTo>
                  <a:pt x="7427605" y="393366"/>
                </a:lnTo>
                <a:lnTo>
                  <a:pt x="7376093" y="384100"/>
                </a:lnTo>
                <a:lnTo>
                  <a:pt x="7324556" y="374957"/>
                </a:lnTo>
                <a:lnTo>
                  <a:pt x="7272995" y="365936"/>
                </a:lnTo>
                <a:lnTo>
                  <a:pt x="7221413" y="357036"/>
                </a:lnTo>
                <a:lnTo>
                  <a:pt x="7169811" y="348258"/>
                </a:lnTo>
                <a:lnTo>
                  <a:pt x="7118192" y="339600"/>
                </a:lnTo>
                <a:lnTo>
                  <a:pt x="7066558" y="331063"/>
                </a:lnTo>
                <a:lnTo>
                  <a:pt x="7014911" y="322645"/>
                </a:lnTo>
                <a:lnTo>
                  <a:pt x="6963253" y="314347"/>
                </a:lnTo>
                <a:lnTo>
                  <a:pt x="6911585" y="306168"/>
                </a:lnTo>
                <a:lnTo>
                  <a:pt x="6859911" y="298108"/>
                </a:lnTo>
                <a:lnTo>
                  <a:pt x="6808231" y="290166"/>
                </a:lnTo>
                <a:lnTo>
                  <a:pt x="6756549" y="282342"/>
                </a:lnTo>
                <a:lnTo>
                  <a:pt x="6704866" y="274635"/>
                </a:lnTo>
                <a:lnTo>
                  <a:pt x="6653184" y="267045"/>
                </a:lnTo>
                <a:lnTo>
                  <a:pt x="6601505" y="259571"/>
                </a:lnTo>
                <a:lnTo>
                  <a:pt x="6549831" y="252213"/>
                </a:lnTo>
                <a:lnTo>
                  <a:pt x="6498165" y="244972"/>
                </a:lnTo>
                <a:lnTo>
                  <a:pt x="6446508" y="237845"/>
                </a:lnTo>
                <a:lnTo>
                  <a:pt x="6394863" y="230833"/>
                </a:lnTo>
                <a:lnTo>
                  <a:pt x="6343231" y="223936"/>
                </a:lnTo>
                <a:lnTo>
                  <a:pt x="6291614" y="217152"/>
                </a:lnTo>
                <a:lnTo>
                  <a:pt x="6240015" y="210482"/>
                </a:lnTo>
                <a:lnTo>
                  <a:pt x="6188436" y="203926"/>
                </a:lnTo>
                <a:lnTo>
                  <a:pt x="6136878" y="197481"/>
                </a:lnTo>
                <a:lnTo>
                  <a:pt x="6085344" y="191149"/>
                </a:lnTo>
                <a:lnTo>
                  <a:pt x="6033836" y="184929"/>
                </a:lnTo>
                <a:lnTo>
                  <a:pt x="5982356" y="178821"/>
                </a:lnTo>
                <a:lnTo>
                  <a:pt x="5930906" y="172823"/>
                </a:lnTo>
                <a:lnTo>
                  <a:pt x="5879487" y="166936"/>
                </a:lnTo>
                <a:lnTo>
                  <a:pt x="5828103" y="161159"/>
                </a:lnTo>
                <a:lnTo>
                  <a:pt x="5776754" y="155491"/>
                </a:lnTo>
                <a:lnTo>
                  <a:pt x="5725444" y="149933"/>
                </a:lnTo>
                <a:lnTo>
                  <a:pt x="5674173" y="144484"/>
                </a:lnTo>
                <a:lnTo>
                  <a:pt x="5622945" y="139143"/>
                </a:lnTo>
                <a:lnTo>
                  <a:pt x="5571761" y="133911"/>
                </a:lnTo>
                <a:lnTo>
                  <a:pt x="5520624" y="128785"/>
                </a:lnTo>
                <a:lnTo>
                  <a:pt x="5469534" y="123767"/>
                </a:lnTo>
                <a:lnTo>
                  <a:pt x="5418495" y="118856"/>
                </a:lnTo>
                <a:lnTo>
                  <a:pt x="5367509" y="114051"/>
                </a:lnTo>
                <a:lnTo>
                  <a:pt x="5316576" y="109352"/>
                </a:lnTo>
                <a:lnTo>
                  <a:pt x="5265701" y="104758"/>
                </a:lnTo>
                <a:lnTo>
                  <a:pt x="5214884" y="100270"/>
                </a:lnTo>
                <a:lnTo>
                  <a:pt x="5164127" y="95885"/>
                </a:lnTo>
                <a:lnTo>
                  <a:pt x="5113434" y="91606"/>
                </a:lnTo>
                <a:lnTo>
                  <a:pt x="5062804" y="87430"/>
                </a:lnTo>
                <a:lnTo>
                  <a:pt x="5012242" y="83357"/>
                </a:lnTo>
                <a:lnTo>
                  <a:pt x="4961749" y="79387"/>
                </a:lnTo>
                <a:lnTo>
                  <a:pt x="4911326" y="75519"/>
                </a:lnTo>
                <a:lnTo>
                  <a:pt x="4860976" y="71754"/>
                </a:lnTo>
                <a:lnTo>
                  <a:pt x="4810702" y="68090"/>
                </a:lnTo>
                <a:lnTo>
                  <a:pt x="4760504" y="64528"/>
                </a:lnTo>
                <a:lnTo>
                  <a:pt x="4710385" y="61066"/>
                </a:lnTo>
                <a:lnTo>
                  <a:pt x="4660348" y="57705"/>
                </a:lnTo>
                <a:lnTo>
                  <a:pt x="4610393" y="54443"/>
                </a:lnTo>
                <a:lnTo>
                  <a:pt x="4560524" y="51281"/>
                </a:lnTo>
                <a:lnTo>
                  <a:pt x="4510742" y="48218"/>
                </a:lnTo>
                <a:lnTo>
                  <a:pt x="4461049" y="45254"/>
                </a:lnTo>
                <a:lnTo>
                  <a:pt x="4411448" y="42388"/>
                </a:lnTo>
                <a:lnTo>
                  <a:pt x="4361940" y="39620"/>
                </a:lnTo>
                <a:lnTo>
                  <a:pt x="4312528" y="36949"/>
                </a:lnTo>
                <a:lnTo>
                  <a:pt x="4263213" y="34375"/>
                </a:lnTo>
                <a:lnTo>
                  <a:pt x="4213997" y="31898"/>
                </a:lnTo>
                <a:lnTo>
                  <a:pt x="4164884" y="29517"/>
                </a:lnTo>
                <a:lnTo>
                  <a:pt x="4115873" y="27231"/>
                </a:lnTo>
                <a:lnTo>
                  <a:pt x="4066969" y="25041"/>
                </a:lnTo>
                <a:lnTo>
                  <a:pt x="4018172" y="22946"/>
                </a:lnTo>
                <a:lnTo>
                  <a:pt x="3969485" y="20945"/>
                </a:lnTo>
                <a:lnTo>
                  <a:pt x="3920910" y="19038"/>
                </a:lnTo>
                <a:lnTo>
                  <a:pt x="3872449" y="17224"/>
                </a:lnTo>
                <a:lnTo>
                  <a:pt x="3824104" y="15504"/>
                </a:lnTo>
                <a:lnTo>
                  <a:pt x="3775877" y="13876"/>
                </a:lnTo>
                <a:lnTo>
                  <a:pt x="3727770" y="12341"/>
                </a:lnTo>
                <a:lnTo>
                  <a:pt x="3679785" y="10897"/>
                </a:lnTo>
                <a:lnTo>
                  <a:pt x="3631924" y="9545"/>
                </a:lnTo>
                <a:lnTo>
                  <a:pt x="3584189" y="8284"/>
                </a:lnTo>
                <a:lnTo>
                  <a:pt x="3536583" y="7113"/>
                </a:lnTo>
                <a:lnTo>
                  <a:pt x="3489107" y="6033"/>
                </a:lnTo>
                <a:lnTo>
                  <a:pt x="3441763" y="5043"/>
                </a:lnTo>
                <a:lnTo>
                  <a:pt x="3394554" y="4141"/>
                </a:lnTo>
                <a:lnTo>
                  <a:pt x="3347481" y="3329"/>
                </a:lnTo>
                <a:lnTo>
                  <a:pt x="3300546" y="2605"/>
                </a:lnTo>
                <a:lnTo>
                  <a:pt x="3253753" y="1969"/>
                </a:lnTo>
                <a:lnTo>
                  <a:pt x="3207101" y="1421"/>
                </a:lnTo>
                <a:lnTo>
                  <a:pt x="3160595" y="959"/>
                </a:lnTo>
                <a:lnTo>
                  <a:pt x="3114235" y="585"/>
                </a:lnTo>
                <a:lnTo>
                  <a:pt x="3068023" y="297"/>
                </a:lnTo>
                <a:lnTo>
                  <a:pt x="3021963" y="95"/>
                </a:lnTo>
                <a:lnTo>
                  <a:pt x="2884707" y="0"/>
                </a:lnTo>
                <a:lnTo>
                  <a:pt x="2839270" y="137"/>
                </a:lnTo>
                <a:lnTo>
                  <a:pt x="2793995" y="358"/>
                </a:lnTo>
                <a:lnTo>
                  <a:pt x="2732494" y="446"/>
                </a:lnTo>
                <a:lnTo>
                  <a:pt x="2671301" y="709"/>
                </a:lnTo>
                <a:lnTo>
                  <a:pt x="2610420" y="1147"/>
                </a:lnTo>
                <a:lnTo>
                  <a:pt x="2549856" y="1759"/>
                </a:lnTo>
                <a:lnTo>
                  <a:pt x="2489615" y="2543"/>
                </a:lnTo>
                <a:lnTo>
                  <a:pt x="2429701" y="3499"/>
                </a:lnTo>
                <a:lnTo>
                  <a:pt x="2370120" y="4625"/>
                </a:lnTo>
                <a:lnTo>
                  <a:pt x="2310876" y="5922"/>
                </a:lnTo>
                <a:lnTo>
                  <a:pt x="2251975" y="7388"/>
                </a:lnTo>
                <a:lnTo>
                  <a:pt x="2193422" y="9022"/>
                </a:lnTo>
                <a:lnTo>
                  <a:pt x="2135221" y="10823"/>
                </a:lnTo>
                <a:lnTo>
                  <a:pt x="2077378" y="12790"/>
                </a:lnTo>
                <a:lnTo>
                  <a:pt x="2019897" y="14922"/>
                </a:lnTo>
                <a:lnTo>
                  <a:pt x="1962785" y="17219"/>
                </a:lnTo>
                <a:lnTo>
                  <a:pt x="1906045" y="19680"/>
                </a:lnTo>
                <a:lnTo>
                  <a:pt x="1849683" y="22303"/>
                </a:lnTo>
                <a:lnTo>
                  <a:pt x="1793704" y="25087"/>
                </a:lnTo>
                <a:lnTo>
                  <a:pt x="1738113" y="28033"/>
                </a:lnTo>
                <a:lnTo>
                  <a:pt x="1682915" y="31138"/>
                </a:lnTo>
                <a:lnTo>
                  <a:pt x="1628115" y="34403"/>
                </a:lnTo>
                <a:lnTo>
                  <a:pt x="1573718" y="37825"/>
                </a:lnTo>
                <a:lnTo>
                  <a:pt x="1519729" y="41404"/>
                </a:lnTo>
                <a:lnTo>
                  <a:pt x="1466153" y="45140"/>
                </a:lnTo>
                <a:lnTo>
                  <a:pt x="1412996" y="49030"/>
                </a:lnTo>
                <a:lnTo>
                  <a:pt x="1360261" y="53076"/>
                </a:lnTo>
                <a:lnTo>
                  <a:pt x="1307955" y="57274"/>
                </a:lnTo>
                <a:lnTo>
                  <a:pt x="1256082" y="61625"/>
                </a:lnTo>
                <a:lnTo>
                  <a:pt x="1204648" y="66128"/>
                </a:lnTo>
                <a:lnTo>
                  <a:pt x="1153656" y="70781"/>
                </a:lnTo>
                <a:lnTo>
                  <a:pt x="1103113" y="75584"/>
                </a:lnTo>
                <a:lnTo>
                  <a:pt x="1053024" y="80536"/>
                </a:lnTo>
                <a:lnTo>
                  <a:pt x="1003393" y="85636"/>
                </a:lnTo>
                <a:lnTo>
                  <a:pt x="954225" y="90883"/>
                </a:lnTo>
                <a:lnTo>
                  <a:pt x="905526" y="96276"/>
                </a:lnTo>
                <a:lnTo>
                  <a:pt x="857301" y="101815"/>
                </a:lnTo>
                <a:lnTo>
                  <a:pt x="809554" y="107497"/>
                </a:lnTo>
                <a:lnTo>
                  <a:pt x="762291" y="113323"/>
                </a:lnTo>
                <a:lnTo>
                  <a:pt x="715516" y="119291"/>
                </a:lnTo>
                <a:lnTo>
                  <a:pt x="669235" y="125401"/>
                </a:lnTo>
                <a:lnTo>
                  <a:pt x="623453" y="131651"/>
                </a:lnTo>
                <a:lnTo>
                  <a:pt x="578175" y="138042"/>
                </a:lnTo>
                <a:lnTo>
                  <a:pt x="533406" y="144571"/>
                </a:lnTo>
                <a:lnTo>
                  <a:pt x="489150" y="151237"/>
                </a:lnTo>
                <a:lnTo>
                  <a:pt x="445414" y="158041"/>
                </a:lnTo>
                <a:lnTo>
                  <a:pt x="402201" y="164981"/>
                </a:lnTo>
                <a:lnTo>
                  <a:pt x="359517" y="172055"/>
                </a:lnTo>
                <a:lnTo>
                  <a:pt x="317368" y="179264"/>
                </a:lnTo>
                <a:lnTo>
                  <a:pt x="275757" y="186607"/>
                </a:lnTo>
                <a:lnTo>
                  <a:pt x="234690" y="194081"/>
                </a:lnTo>
                <a:lnTo>
                  <a:pt x="194173" y="201688"/>
                </a:lnTo>
                <a:lnTo>
                  <a:pt x="154210" y="209424"/>
                </a:lnTo>
                <a:lnTo>
                  <a:pt x="114806" y="217290"/>
                </a:lnTo>
                <a:lnTo>
                  <a:pt x="75966" y="225285"/>
                </a:lnTo>
                <a:lnTo>
                  <a:pt x="37696" y="233408"/>
                </a:lnTo>
                <a:lnTo>
                  <a:pt x="0" y="241658"/>
                </a:lnTo>
                <a:lnTo>
                  <a:pt x="0" y="1054458"/>
                </a:lnTo>
                <a:lnTo>
                  <a:pt x="10020295" y="1054458"/>
                </a:lnTo>
                <a:close/>
              </a:path>
            </a:pathLst>
          </a:custGeom>
          <a:solidFill>
            <a:srgbClr val="C7C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74700"/>
            <a:ext cx="10693400" cy="5429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97584" y="5626100"/>
            <a:ext cx="2997200" cy="1168400"/>
          </a:xfrm>
          <a:custGeom>
            <a:avLst/>
            <a:gdLst/>
            <a:ahLst/>
            <a:cxnLst/>
            <a:rect l="l" t="t" r="r" b="b"/>
            <a:pathLst>
              <a:path w="2997200" h="1168400">
                <a:moveTo>
                  <a:pt x="2997200" y="1168400"/>
                </a:moveTo>
                <a:lnTo>
                  <a:pt x="2997200" y="0"/>
                </a:lnTo>
                <a:lnTo>
                  <a:pt x="2705100" y="0"/>
                </a:lnTo>
                <a:lnTo>
                  <a:pt x="2653847" y="1662"/>
                </a:lnTo>
                <a:lnTo>
                  <a:pt x="2602163" y="3922"/>
                </a:lnTo>
                <a:lnTo>
                  <a:pt x="2550076" y="6768"/>
                </a:lnTo>
                <a:lnTo>
                  <a:pt x="2497618" y="10191"/>
                </a:lnTo>
                <a:lnTo>
                  <a:pt x="2444818" y="14179"/>
                </a:lnTo>
                <a:lnTo>
                  <a:pt x="2391707" y="18723"/>
                </a:lnTo>
                <a:lnTo>
                  <a:pt x="2338313" y="23812"/>
                </a:lnTo>
                <a:lnTo>
                  <a:pt x="2284667" y="29435"/>
                </a:lnTo>
                <a:lnTo>
                  <a:pt x="2230798" y="35583"/>
                </a:lnTo>
                <a:lnTo>
                  <a:pt x="2176738" y="42244"/>
                </a:lnTo>
                <a:lnTo>
                  <a:pt x="2122515" y="49409"/>
                </a:lnTo>
                <a:lnTo>
                  <a:pt x="2068160" y="57066"/>
                </a:lnTo>
                <a:lnTo>
                  <a:pt x="2013703" y="65206"/>
                </a:lnTo>
                <a:lnTo>
                  <a:pt x="1959173" y="73818"/>
                </a:lnTo>
                <a:lnTo>
                  <a:pt x="1904601" y="82892"/>
                </a:lnTo>
                <a:lnTo>
                  <a:pt x="1850016" y="92417"/>
                </a:lnTo>
                <a:lnTo>
                  <a:pt x="1795448" y="102383"/>
                </a:lnTo>
                <a:lnTo>
                  <a:pt x="1740928" y="112779"/>
                </a:lnTo>
                <a:lnTo>
                  <a:pt x="1686484" y="123595"/>
                </a:lnTo>
                <a:lnTo>
                  <a:pt x="1632149" y="134821"/>
                </a:lnTo>
                <a:lnTo>
                  <a:pt x="1577950" y="146446"/>
                </a:lnTo>
                <a:lnTo>
                  <a:pt x="1523918" y="158460"/>
                </a:lnTo>
                <a:lnTo>
                  <a:pt x="1470083" y="170852"/>
                </a:lnTo>
                <a:lnTo>
                  <a:pt x="1416475" y="183613"/>
                </a:lnTo>
                <a:lnTo>
                  <a:pt x="1363124" y="196730"/>
                </a:lnTo>
                <a:lnTo>
                  <a:pt x="1310060" y="210195"/>
                </a:lnTo>
                <a:lnTo>
                  <a:pt x="1257313" y="223997"/>
                </a:lnTo>
                <a:lnTo>
                  <a:pt x="1204912" y="238125"/>
                </a:lnTo>
                <a:lnTo>
                  <a:pt x="1152888" y="252568"/>
                </a:lnTo>
                <a:lnTo>
                  <a:pt x="1101270" y="267317"/>
                </a:lnTo>
                <a:lnTo>
                  <a:pt x="1050089" y="282362"/>
                </a:lnTo>
                <a:lnTo>
                  <a:pt x="999375" y="297690"/>
                </a:lnTo>
                <a:lnTo>
                  <a:pt x="949157" y="313294"/>
                </a:lnTo>
                <a:lnTo>
                  <a:pt x="899465" y="329160"/>
                </a:lnTo>
                <a:lnTo>
                  <a:pt x="850329" y="345281"/>
                </a:lnTo>
                <a:lnTo>
                  <a:pt x="801780" y="361644"/>
                </a:lnTo>
                <a:lnTo>
                  <a:pt x="753846" y="378240"/>
                </a:lnTo>
                <a:lnTo>
                  <a:pt x="706559" y="395058"/>
                </a:lnTo>
                <a:lnTo>
                  <a:pt x="659948" y="412088"/>
                </a:lnTo>
                <a:lnTo>
                  <a:pt x="614043" y="429319"/>
                </a:lnTo>
                <a:lnTo>
                  <a:pt x="568873" y="446741"/>
                </a:lnTo>
                <a:lnTo>
                  <a:pt x="524470" y="464343"/>
                </a:lnTo>
                <a:lnTo>
                  <a:pt x="480621" y="482217"/>
                </a:lnTo>
                <a:lnTo>
                  <a:pt x="438080" y="500048"/>
                </a:lnTo>
                <a:lnTo>
                  <a:pt x="396154" y="518130"/>
                </a:lnTo>
                <a:lnTo>
                  <a:pt x="355113" y="536350"/>
                </a:lnTo>
                <a:lnTo>
                  <a:pt x="314988" y="554699"/>
                </a:lnTo>
                <a:lnTo>
                  <a:pt x="275808" y="573166"/>
                </a:lnTo>
                <a:lnTo>
                  <a:pt x="237604" y="591740"/>
                </a:lnTo>
                <a:lnTo>
                  <a:pt x="200405" y="610412"/>
                </a:lnTo>
                <a:lnTo>
                  <a:pt x="164241" y="629170"/>
                </a:lnTo>
                <a:lnTo>
                  <a:pt x="129142" y="648005"/>
                </a:lnTo>
                <a:lnTo>
                  <a:pt x="95139" y="666906"/>
                </a:lnTo>
                <a:lnTo>
                  <a:pt x="30538" y="704863"/>
                </a:lnTo>
                <a:lnTo>
                  <a:pt x="0" y="723900"/>
                </a:lnTo>
                <a:lnTo>
                  <a:pt x="32672" y="730285"/>
                </a:lnTo>
                <a:lnTo>
                  <a:pt x="66858" y="737029"/>
                </a:lnTo>
                <a:lnTo>
                  <a:pt x="139566" y="751543"/>
                </a:lnTo>
                <a:lnTo>
                  <a:pt x="177985" y="759288"/>
                </a:lnTo>
                <a:lnTo>
                  <a:pt x="217711" y="767341"/>
                </a:lnTo>
                <a:lnTo>
                  <a:pt x="258692" y="775691"/>
                </a:lnTo>
                <a:lnTo>
                  <a:pt x="300878" y="784324"/>
                </a:lnTo>
                <a:lnTo>
                  <a:pt x="344215" y="793228"/>
                </a:lnTo>
                <a:lnTo>
                  <a:pt x="388652" y="802391"/>
                </a:lnTo>
                <a:lnTo>
                  <a:pt x="434138" y="811801"/>
                </a:lnTo>
                <a:lnTo>
                  <a:pt x="480862" y="821494"/>
                </a:lnTo>
                <a:lnTo>
                  <a:pt x="576370" y="841383"/>
                </a:lnTo>
                <a:lnTo>
                  <a:pt x="675484" y="862107"/>
                </a:lnTo>
                <a:lnTo>
                  <a:pt x="777551" y="883517"/>
                </a:lnTo>
                <a:lnTo>
                  <a:pt x="935279" y="916702"/>
                </a:lnTo>
                <a:lnTo>
                  <a:pt x="1595349" y="1055908"/>
                </a:lnTo>
                <a:lnTo>
                  <a:pt x="1760668" y="1090645"/>
                </a:lnTo>
                <a:lnTo>
                  <a:pt x="1869482" y="1113436"/>
                </a:lnTo>
                <a:lnTo>
                  <a:pt x="1976693" y="1135816"/>
                </a:lnTo>
                <a:lnTo>
                  <a:pt x="2081888" y="1157687"/>
                </a:lnTo>
                <a:lnTo>
                  <a:pt x="2133600" y="1168400"/>
                </a:lnTo>
                <a:lnTo>
                  <a:pt x="2997200" y="11684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9" y="5740041"/>
            <a:ext cx="10020300" cy="1054735"/>
          </a:xfrm>
          <a:custGeom>
            <a:avLst/>
            <a:gdLst/>
            <a:ahLst/>
            <a:cxnLst/>
            <a:rect l="l" t="t" r="r" b="b"/>
            <a:pathLst>
              <a:path w="10020300" h="1054734">
                <a:moveTo>
                  <a:pt x="10020295" y="1054458"/>
                </a:moveTo>
                <a:lnTo>
                  <a:pt x="9972931" y="1038239"/>
                </a:lnTo>
                <a:lnTo>
                  <a:pt x="9925436" y="1022165"/>
                </a:lnTo>
                <a:lnTo>
                  <a:pt x="9877811" y="1006235"/>
                </a:lnTo>
                <a:lnTo>
                  <a:pt x="9830058" y="990449"/>
                </a:lnTo>
                <a:lnTo>
                  <a:pt x="9782178" y="974806"/>
                </a:lnTo>
                <a:lnTo>
                  <a:pt x="9734175" y="959306"/>
                </a:lnTo>
                <a:lnTo>
                  <a:pt x="9686051" y="943948"/>
                </a:lnTo>
                <a:lnTo>
                  <a:pt x="9637806" y="928732"/>
                </a:lnTo>
                <a:lnTo>
                  <a:pt x="9589444" y="913658"/>
                </a:lnTo>
                <a:lnTo>
                  <a:pt x="9540966" y="898725"/>
                </a:lnTo>
                <a:lnTo>
                  <a:pt x="9492374" y="883933"/>
                </a:lnTo>
                <a:lnTo>
                  <a:pt x="9443671" y="869281"/>
                </a:lnTo>
                <a:lnTo>
                  <a:pt x="9394859" y="854769"/>
                </a:lnTo>
                <a:lnTo>
                  <a:pt x="9345939" y="840396"/>
                </a:lnTo>
                <a:lnTo>
                  <a:pt x="9296913" y="826162"/>
                </a:lnTo>
                <a:lnTo>
                  <a:pt x="9247785" y="812067"/>
                </a:lnTo>
                <a:lnTo>
                  <a:pt x="9198555" y="798110"/>
                </a:lnTo>
                <a:lnTo>
                  <a:pt x="9149225" y="784291"/>
                </a:lnTo>
                <a:lnTo>
                  <a:pt x="9099799" y="770609"/>
                </a:lnTo>
                <a:lnTo>
                  <a:pt x="9050277" y="757065"/>
                </a:lnTo>
                <a:lnTo>
                  <a:pt x="9000662" y="743656"/>
                </a:lnTo>
                <a:lnTo>
                  <a:pt x="8950956" y="730384"/>
                </a:lnTo>
                <a:lnTo>
                  <a:pt x="8901161" y="717247"/>
                </a:lnTo>
                <a:lnTo>
                  <a:pt x="8851280" y="704245"/>
                </a:lnTo>
                <a:lnTo>
                  <a:pt x="8801313" y="691379"/>
                </a:lnTo>
                <a:lnTo>
                  <a:pt x="8751263" y="678646"/>
                </a:lnTo>
                <a:lnTo>
                  <a:pt x="8701133" y="666048"/>
                </a:lnTo>
                <a:lnTo>
                  <a:pt x="8650924" y="653583"/>
                </a:lnTo>
                <a:lnTo>
                  <a:pt x="8600638" y="641251"/>
                </a:lnTo>
                <a:lnTo>
                  <a:pt x="8550277" y="629051"/>
                </a:lnTo>
                <a:lnTo>
                  <a:pt x="8499844" y="616984"/>
                </a:lnTo>
                <a:lnTo>
                  <a:pt x="8449341" y="605049"/>
                </a:lnTo>
                <a:lnTo>
                  <a:pt x="8398768" y="593245"/>
                </a:lnTo>
                <a:lnTo>
                  <a:pt x="8348130" y="581572"/>
                </a:lnTo>
                <a:lnTo>
                  <a:pt x="8297427" y="570029"/>
                </a:lnTo>
                <a:lnTo>
                  <a:pt x="8246661" y="558617"/>
                </a:lnTo>
                <a:lnTo>
                  <a:pt x="8195835" y="547334"/>
                </a:lnTo>
                <a:lnTo>
                  <a:pt x="8144951" y="536181"/>
                </a:lnTo>
                <a:lnTo>
                  <a:pt x="8094011" y="525156"/>
                </a:lnTo>
                <a:lnTo>
                  <a:pt x="8043017" y="514260"/>
                </a:lnTo>
                <a:lnTo>
                  <a:pt x="7991970" y="503492"/>
                </a:lnTo>
                <a:lnTo>
                  <a:pt x="7940874" y="492851"/>
                </a:lnTo>
                <a:lnTo>
                  <a:pt x="7889729" y="482338"/>
                </a:lnTo>
                <a:lnTo>
                  <a:pt x="7838539" y="471951"/>
                </a:lnTo>
                <a:lnTo>
                  <a:pt x="7787304" y="461690"/>
                </a:lnTo>
                <a:lnTo>
                  <a:pt x="7736028" y="451555"/>
                </a:lnTo>
                <a:lnTo>
                  <a:pt x="7684712" y="441546"/>
                </a:lnTo>
                <a:lnTo>
                  <a:pt x="7633358" y="431662"/>
                </a:lnTo>
                <a:lnTo>
                  <a:pt x="7581968" y="421902"/>
                </a:lnTo>
                <a:lnTo>
                  <a:pt x="7530545" y="412267"/>
                </a:lnTo>
                <a:lnTo>
                  <a:pt x="7479090" y="402755"/>
                </a:lnTo>
                <a:lnTo>
                  <a:pt x="7427605" y="393366"/>
                </a:lnTo>
                <a:lnTo>
                  <a:pt x="7376093" y="384100"/>
                </a:lnTo>
                <a:lnTo>
                  <a:pt x="7324556" y="374957"/>
                </a:lnTo>
                <a:lnTo>
                  <a:pt x="7272995" y="365936"/>
                </a:lnTo>
                <a:lnTo>
                  <a:pt x="7221413" y="357036"/>
                </a:lnTo>
                <a:lnTo>
                  <a:pt x="7169811" y="348258"/>
                </a:lnTo>
                <a:lnTo>
                  <a:pt x="7118192" y="339600"/>
                </a:lnTo>
                <a:lnTo>
                  <a:pt x="7066558" y="331063"/>
                </a:lnTo>
                <a:lnTo>
                  <a:pt x="7014911" y="322645"/>
                </a:lnTo>
                <a:lnTo>
                  <a:pt x="6963253" y="314347"/>
                </a:lnTo>
                <a:lnTo>
                  <a:pt x="6911585" y="306168"/>
                </a:lnTo>
                <a:lnTo>
                  <a:pt x="6859911" y="298108"/>
                </a:lnTo>
                <a:lnTo>
                  <a:pt x="6808231" y="290166"/>
                </a:lnTo>
                <a:lnTo>
                  <a:pt x="6756549" y="282342"/>
                </a:lnTo>
                <a:lnTo>
                  <a:pt x="6704866" y="274635"/>
                </a:lnTo>
                <a:lnTo>
                  <a:pt x="6653184" y="267045"/>
                </a:lnTo>
                <a:lnTo>
                  <a:pt x="6601505" y="259571"/>
                </a:lnTo>
                <a:lnTo>
                  <a:pt x="6549831" y="252213"/>
                </a:lnTo>
                <a:lnTo>
                  <a:pt x="6498165" y="244972"/>
                </a:lnTo>
                <a:lnTo>
                  <a:pt x="6446508" y="237845"/>
                </a:lnTo>
                <a:lnTo>
                  <a:pt x="6394863" y="230833"/>
                </a:lnTo>
                <a:lnTo>
                  <a:pt x="6343231" y="223936"/>
                </a:lnTo>
                <a:lnTo>
                  <a:pt x="6291614" y="217152"/>
                </a:lnTo>
                <a:lnTo>
                  <a:pt x="6240015" y="210482"/>
                </a:lnTo>
                <a:lnTo>
                  <a:pt x="6188436" y="203926"/>
                </a:lnTo>
                <a:lnTo>
                  <a:pt x="6136878" y="197481"/>
                </a:lnTo>
                <a:lnTo>
                  <a:pt x="6085344" y="191149"/>
                </a:lnTo>
                <a:lnTo>
                  <a:pt x="6033836" y="184929"/>
                </a:lnTo>
                <a:lnTo>
                  <a:pt x="5982356" y="178821"/>
                </a:lnTo>
                <a:lnTo>
                  <a:pt x="5930906" y="172823"/>
                </a:lnTo>
                <a:lnTo>
                  <a:pt x="5879487" y="166936"/>
                </a:lnTo>
                <a:lnTo>
                  <a:pt x="5828103" y="161159"/>
                </a:lnTo>
                <a:lnTo>
                  <a:pt x="5776754" y="155491"/>
                </a:lnTo>
                <a:lnTo>
                  <a:pt x="5725444" y="149933"/>
                </a:lnTo>
                <a:lnTo>
                  <a:pt x="5674173" y="144484"/>
                </a:lnTo>
                <a:lnTo>
                  <a:pt x="5622945" y="139143"/>
                </a:lnTo>
                <a:lnTo>
                  <a:pt x="5571761" y="133911"/>
                </a:lnTo>
                <a:lnTo>
                  <a:pt x="5520624" y="128785"/>
                </a:lnTo>
                <a:lnTo>
                  <a:pt x="5469534" y="123767"/>
                </a:lnTo>
                <a:lnTo>
                  <a:pt x="5418495" y="118856"/>
                </a:lnTo>
                <a:lnTo>
                  <a:pt x="5367509" y="114051"/>
                </a:lnTo>
                <a:lnTo>
                  <a:pt x="5316576" y="109352"/>
                </a:lnTo>
                <a:lnTo>
                  <a:pt x="5265701" y="104758"/>
                </a:lnTo>
                <a:lnTo>
                  <a:pt x="5214884" y="100270"/>
                </a:lnTo>
                <a:lnTo>
                  <a:pt x="5164127" y="95885"/>
                </a:lnTo>
                <a:lnTo>
                  <a:pt x="5113434" y="91606"/>
                </a:lnTo>
                <a:lnTo>
                  <a:pt x="5062804" y="87430"/>
                </a:lnTo>
                <a:lnTo>
                  <a:pt x="5012242" y="83357"/>
                </a:lnTo>
                <a:lnTo>
                  <a:pt x="4961749" y="79387"/>
                </a:lnTo>
                <a:lnTo>
                  <a:pt x="4911326" y="75519"/>
                </a:lnTo>
                <a:lnTo>
                  <a:pt x="4860976" y="71754"/>
                </a:lnTo>
                <a:lnTo>
                  <a:pt x="4810702" y="68090"/>
                </a:lnTo>
                <a:lnTo>
                  <a:pt x="4760504" y="64528"/>
                </a:lnTo>
                <a:lnTo>
                  <a:pt x="4710385" y="61066"/>
                </a:lnTo>
                <a:lnTo>
                  <a:pt x="4660348" y="57705"/>
                </a:lnTo>
                <a:lnTo>
                  <a:pt x="4610393" y="54443"/>
                </a:lnTo>
                <a:lnTo>
                  <a:pt x="4560524" y="51281"/>
                </a:lnTo>
                <a:lnTo>
                  <a:pt x="4510742" y="48218"/>
                </a:lnTo>
                <a:lnTo>
                  <a:pt x="4461049" y="45254"/>
                </a:lnTo>
                <a:lnTo>
                  <a:pt x="4411448" y="42388"/>
                </a:lnTo>
                <a:lnTo>
                  <a:pt x="4361940" y="39620"/>
                </a:lnTo>
                <a:lnTo>
                  <a:pt x="4312528" y="36949"/>
                </a:lnTo>
                <a:lnTo>
                  <a:pt x="4263213" y="34375"/>
                </a:lnTo>
                <a:lnTo>
                  <a:pt x="4213997" y="31898"/>
                </a:lnTo>
                <a:lnTo>
                  <a:pt x="4164884" y="29517"/>
                </a:lnTo>
                <a:lnTo>
                  <a:pt x="4115873" y="27231"/>
                </a:lnTo>
                <a:lnTo>
                  <a:pt x="4066969" y="25041"/>
                </a:lnTo>
                <a:lnTo>
                  <a:pt x="4018172" y="22946"/>
                </a:lnTo>
                <a:lnTo>
                  <a:pt x="3969485" y="20945"/>
                </a:lnTo>
                <a:lnTo>
                  <a:pt x="3920910" y="19038"/>
                </a:lnTo>
                <a:lnTo>
                  <a:pt x="3872449" y="17224"/>
                </a:lnTo>
                <a:lnTo>
                  <a:pt x="3824104" y="15504"/>
                </a:lnTo>
                <a:lnTo>
                  <a:pt x="3775877" y="13876"/>
                </a:lnTo>
                <a:lnTo>
                  <a:pt x="3727770" y="12341"/>
                </a:lnTo>
                <a:lnTo>
                  <a:pt x="3679785" y="10897"/>
                </a:lnTo>
                <a:lnTo>
                  <a:pt x="3631924" y="9545"/>
                </a:lnTo>
                <a:lnTo>
                  <a:pt x="3584189" y="8284"/>
                </a:lnTo>
                <a:lnTo>
                  <a:pt x="3536583" y="7113"/>
                </a:lnTo>
                <a:lnTo>
                  <a:pt x="3489107" y="6033"/>
                </a:lnTo>
                <a:lnTo>
                  <a:pt x="3441763" y="5043"/>
                </a:lnTo>
                <a:lnTo>
                  <a:pt x="3394554" y="4141"/>
                </a:lnTo>
                <a:lnTo>
                  <a:pt x="3347481" y="3329"/>
                </a:lnTo>
                <a:lnTo>
                  <a:pt x="3300546" y="2605"/>
                </a:lnTo>
                <a:lnTo>
                  <a:pt x="3253753" y="1969"/>
                </a:lnTo>
                <a:lnTo>
                  <a:pt x="3207101" y="1421"/>
                </a:lnTo>
                <a:lnTo>
                  <a:pt x="3160595" y="959"/>
                </a:lnTo>
                <a:lnTo>
                  <a:pt x="3114235" y="585"/>
                </a:lnTo>
                <a:lnTo>
                  <a:pt x="3068023" y="297"/>
                </a:lnTo>
                <a:lnTo>
                  <a:pt x="3021963" y="95"/>
                </a:lnTo>
                <a:lnTo>
                  <a:pt x="2884707" y="0"/>
                </a:lnTo>
                <a:lnTo>
                  <a:pt x="2839270" y="137"/>
                </a:lnTo>
                <a:lnTo>
                  <a:pt x="2793995" y="358"/>
                </a:lnTo>
                <a:lnTo>
                  <a:pt x="2732494" y="446"/>
                </a:lnTo>
                <a:lnTo>
                  <a:pt x="2671301" y="709"/>
                </a:lnTo>
                <a:lnTo>
                  <a:pt x="2610420" y="1147"/>
                </a:lnTo>
                <a:lnTo>
                  <a:pt x="2549856" y="1759"/>
                </a:lnTo>
                <a:lnTo>
                  <a:pt x="2489615" y="2543"/>
                </a:lnTo>
                <a:lnTo>
                  <a:pt x="2429701" y="3499"/>
                </a:lnTo>
                <a:lnTo>
                  <a:pt x="2370120" y="4625"/>
                </a:lnTo>
                <a:lnTo>
                  <a:pt x="2310876" y="5922"/>
                </a:lnTo>
                <a:lnTo>
                  <a:pt x="2251975" y="7388"/>
                </a:lnTo>
                <a:lnTo>
                  <a:pt x="2193422" y="9022"/>
                </a:lnTo>
                <a:lnTo>
                  <a:pt x="2135221" y="10823"/>
                </a:lnTo>
                <a:lnTo>
                  <a:pt x="2077378" y="12790"/>
                </a:lnTo>
                <a:lnTo>
                  <a:pt x="2019897" y="14922"/>
                </a:lnTo>
                <a:lnTo>
                  <a:pt x="1962785" y="17219"/>
                </a:lnTo>
                <a:lnTo>
                  <a:pt x="1906045" y="19680"/>
                </a:lnTo>
                <a:lnTo>
                  <a:pt x="1849683" y="22303"/>
                </a:lnTo>
                <a:lnTo>
                  <a:pt x="1793704" y="25087"/>
                </a:lnTo>
                <a:lnTo>
                  <a:pt x="1738113" y="28033"/>
                </a:lnTo>
                <a:lnTo>
                  <a:pt x="1682915" y="31138"/>
                </a:lnTo>
                <a:lnTo>
                  <a:pt x="1628115" y="34403"/>
                </a:lnTo>
                <a:lnTo>
                  <a:pt x="1573718" y="37825"/>
                </a:lnTo>
                <a:lnTo>
                  <a:pt x="1519729" y="41404"/>
                </a:lnTo>
                <a:lnTo>
                  <a:pt x="1466153" y="45140"/>
                </a:lnTo>
                <a:lnTo>
                  <a:pt x="1412996" y="49030"/>
                </a:lnTo>
                <a:lnTo>
                  <a:pt x="1360261" y="53076"/>
                </a:lnTo>
                <a:lnTo>
                  <a:pt x="1307955" y="57274"/>
                </a:lnTo>
                <a:lnTo>
                  <a:pt x="1256082" y="61625"/>
                </a:lnTo>
                <a:lnTo>
                  <a:pt x="1204648" y="66128"/>
                </a:lnTo>
                <a:lnTo>
                  <a:pt x="1153656" y="70781"/>
                </a:lnTo>
                <a:lnTo>
                  <a:pt x="1103113" y="75584"/>
                </a:lnTo>
                <a:lnTo>
                  <a:pt x="1053024" y="80536"/>
                </a:lnTo>
                <a:lnTo>
                  <a:pt x="1003393" y="85636"/>
                </a:lnTo>
                <a:lnTo>
                  <a:pt x="954225" y="90883"/>
                </a:lnTo>
                <a:lnTo>
                  <a:pt x="905526" y="96276"/>
                </a:lnTo>
                <a:lnTo>
                  <a:pt x="857301" y="101815"/>
                </a:lnTo>
                <a:lnTo>
                  <a:pt x="809554" y="107497"/>
                </a:lnTo>
                <a:lnTo>
                  <a:pt x="762291" y="113323"/>
                </a:lnTo>
                <a:lnTo>
                  <a:pt x="715516" y="119291"/>
                </a:lnTo>
                <a:lnTo>
                  <a:pt x="669235" y="125401"/>
                </a:lnTo>
                <a:lnTo>
                  <a:pt x="623453" y="131651"/>
                </a:lnTo>
                <a:lnTo>
                  <a:pt x="578175" y="138042"/>
                </a:lnTo>
                <a:lnTo>
                  <a:pt x="533406" y="144571"/>
                </a:lnTo>
                <a:lnTo>
                  <a:pt x="489150" y="151237"/>
                </a:lnTo>
                <a:lnTo>
                  <a:pt x="445414" y="158041"/>
                </a:lnTo>
                <a:lnTo>
                  <a:pt x="402201" y="164981"/>
                </a:lnTo>
                <a:lnTo>
                  <a:pt x="359517" y="172055"/>
                </a:lnTo>
                <a:lnTo>
                  <a:pt x="317368" y="179264"/>
                </a:lnTo>
                <a:lnTo>
                  <a:pt x="275757" y="186607"/>
                </a:lnTo>
                <a:lnTo>
                  <a:pt x="234690" y="194081"/>
                </a:lnTo>
                <a:lnTo>
                  <a:pt x="194173" y="201688"/>
                </a:lnTo>
                <a:lnTo>
                  <a:pt x="154210" y="209424"/>
                </a:lnTo>
                <a:lnTo>
                  <a:pt x="114806" y="217290"/>
                </a:lnTo>
                <a:lnTo>
                  <a:pt x="75966" y="225285"/>
                </a:lnTo>
                <a:lnTo>
                  <a:pt x="37696" y="233408"/>
                </a:lnTo>
                <a:lnTo>
                  <a:pt x="0" y="241658"/>
                </a:lnTo>
                <a:lnTo>
                  <a:pt x="0" y="1054458"/>
                </a:lnTo>
                <a:lnTo>
                  <a:pt x="10020295" y="1054458"/>
                </a:lnTo>
                <a:close/>
              </a:path>
            </a:pathLst>
          </a:custGeom>
          <a:solidFill>
            <a:srgbClr val="C7C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74700"/>
            <a:ext cx="10693400" cy="5429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97584" y="5626100"/>
            <a:ext cx="2997200" cy="1168400"/>
          </a:xfrm>
          <a:custGeom>
            <a:avLst/>
            <a:gdLst/>
            <a:ahLst/>
            <a:cxnLst/>
            <a:rect l="l" t="t" r="r" b="b"/>
            <a:pathLst>
              <a:path w="2997200" h="1168400">
                <a:moveTo>
                  <a:pt x="2997200" y="1168400"/>
                </a:moveTo>
                <a:lnTo>
                  <a:pt x="2997200" y="0"/>
                </a:lnTo>
                <a:lnTo>
                  <a:pt x="2705100" y="0"/>
                </a:lnTo>
                <a:lnTo>
                  <a:pt x="2653847" y="1662"/>
                </a:lnTo>
                <a:lnTo>
                  <a:pt x="2602163" y="3922"/>
                </a:lnTo>
                <a:lnTo>
                  <a:pt x="2550076" y="6768"/>
                </a:lnTo>
                <a:lnTo>
                  <a:pt x="2497618" y="10191"/>
                </a:lnTo>
                <a:lnTo>
                  <a:pt x="2444818" y="14179"/>
                </a:lnTo>
                <a:lnTo>
                  <a:pt x="2391707" y="18723"/>
                </a:lnTo>
                <a:lnTo>
                  <a:pt x="2338313" y="23812"/>
                </a:lnTo>
                <a:lnTo>
                  <a:pt x="2284667" y="29435"/>
                </a:lnTo>
                <a:lnTo>
                  <a:pt x="2230798" y="35583"/>
                </a:lnTo>
                <a:lnTo>
                  <a:pt x="2176738" y="42244"/>
                </a:lnTo>
                <a:lnTo>
                  <a:pt x="2122515" y="49409"/>
                </a:lnTo>
                <a:lnTo>
                  <a:pt x="2068160" y="57066"/>
                </a:lnTo>
                <a:lnTo>
                  <a:pt x="2013703" y="65206"/>
                </a:lnTo>
                <a:lnTo>
                  <a:pt x="1959173" y="73818"/>
                </a:lnTo>
                <a:lnTo>
                  <a:pt x="1904601" y="82892"/>
                </a:lnTo>
                <a:lnTo>
                  <a:pt x="1850016" y="92417"/>
                </a:lnTo>
                <a:lnTo>
                  <a:pt x="1795448" y="102383"/>
                </a:lnTo>
                <a:lnTo>
                  <a:pt x="1740928" y="112779"/>
                </a:lnTo>
                <a:lnTo>
                  <a:pt x="1686484" y="123595"/>
                </a:lnTo>
                <a:lnTo>
                  <a:pt x="1632149" y="134821"/>
                </a:lnTo>
                <a:lnTo>
                  <a:pt x="1577950" y="146446"/>
                </a:lnTo>
                <a:lnTo>
                  <a:pt x="1523918" y="158460"/>
                </a:lnTo>
                <a:lnTo>
                  <a:pt x="1470083" y="170852"/>
                </a:lnTo>
                <a:lnTo>
                  <a:pt x="1416475" y="183613"/>
                </a:lnTo>
                <a:lnTo>
                  <a:pt x="1363124" y="196730"/>
                </a:lnTo>
                <a:lnTo>
                  <a:pt x="1310060" y="210195"/>
                </a:lnTo>
                <a:lnTo>
                  <a:pt x="1257313" y="223997"/>
                </a:lnTo>
                <a:lnTo>
                  <a:pt x="1204912" y="238125"/>
                </a:lnTo>
                <a:lnTo>
                  <a:pt x="1152888" y="252568"/>
                </a:lnTo>
                <a:lnTo>
                  <a:pt x="1101270" y="267317"/>
                </a:lnTo>
                <a:lnTo>
                  <a:pt x="1050089" y="282362"/>
                </a:lnTo>
                <a:lnTo>
                  <a:pt x="999375" y="297690"/>
                </a:lnTo>
                <a:lnTo>
                  <a:pt x="949157" y="313294"/>
                </a:lnTo>
                <a:lnTo>
                  <a:pt x="899465" y="329160"/>
                </a:lnTo>
                <a:lnTo>
                  <a:pt x="850329" y="345281"/>
                </a:lnTo>
                <a:lnTo>
                  <a:pt x="801780" y="361644"/>
                </a:lnTo>
                <a:lnTo>
                  <a:pt x="753846" y="378240"/>
                </a:lnTo>
                <a:lnTo>
                  <a:pt x="706559" y="395058"/>
                </a:lnTo>
                <a:lnTo>
                  <a:pt x="659948" y="412088"/>
                </a:lnTo>
                <a:lnTo>
                  <a:pt x="614043" y="429319"/>
                </a:lnTo>
                <a:lnTo>
                  <a:pt x="568873" y="446741"/>
                </a:lnTo>
                <a:lnTo>
                  <a:pt x="524470" y="464343"/>
                </a:lnTo>
                <a:lnTo>
                  <a:pt x="480621" y="482217"/>
                </a:lnTo>
                <a:lnTo>
                  <a:pt x="438080" y="500048"/>
                </a:lnTo>
                <a:lnTo>
                  <a:pt x="396154" y="518130"/>
                </a:lnTo>
                <a:lnTo>
                  <a:pt x="355113" y="536350"/>
                </a:lnTo>
                <a:lnTo>
                  <a:pt x="314988" y="554699"/>
                </a:lnTo>
                <a:lnTo>
                  <a:pt x="275808" y="573166"/>
                </a:lnTo>
                <a:lnTo>
                  <a:pt x="237604" y="591740"/>
                </a:lnTo>
                <a:lnTo>
                  <a:pt x="200405" y="610412"/>
                </a:lnTo>
                <a:lnTo>
                  <a:pt x="164241" y="629170"/>
                </a:lnTo>
                <a:lnTo>
                  <a:pt x="129142" y="648005"/>
                </a:lnTo>
                <a:lnTo>
                  <a:pt x="95139" y="666906"/>
                </a:lnTo>
                <a:lnTo>
                  <a:pt x="30538" y="704863"/>
                </a:lnTo>
                <a:lnTo>
                  <a:pt x="0" y="723900"/>
                </a:lnTo>
                <a:lnTo>
                  <a:pt x="32672" y="730285"/>
                </a:lnTo>
                <a:lnTo>
                  <a:pt x="66858" y="737029"/>
                </a:lnTo>
                <a:lnTo>
                  <a:pt x="139566" y="751543"/>
                </a:lnTo>
                <a:lnTo>
                  <a:pt x="177985" y="759288"/>
                </a:lnTo>
                <a:lnTo>
                  <a:pt x="217711" y="767341"/>
                </a:lnTo>
                <a:lnTo>
                  <a:pt x="258692" y="775691"/>
                </a:lnTo>
                <a:lnTo>
                  <a:pt x="300878" y="784324"/>
                </a:lnTo>
                <a:lnTo>
                  <a:pt x="344215" y="793228"/>
                </a:lnTo>
                <a:lnTo>
                  <a:pt x="388652" y="802391"/>
                </a:lnTo>
                <a:lnTo>
                  <a:pt x="434138" y="811801"/>
                </a:lnTo>
                <a:lnTo>
                  <a:pt x="480862" y="821494"/>
                </a:lnTo>
                <a:lnTo>
                  <a:pt x="576370" y="841383"/>
                </a:lnTo>
                <a:lnTo>
                  <a:pt x="675484" y="862107"/>
                </a:lnTo>
                <a:lnTo>
                  <a:pt x="777551" y="883517"/>
                </a:lnTo>
                <a:lnTo>
                  <a:pt x="935279" y="916702"/>
                </a:lnTo>
                <a:lnTo>
                  <a:pt x="1595349" y="1055908"/>
                </a:lnTo>
                <a:lnTo>
                  <a:pt x="1760668" y="1090645"/>
                </a:lnTo>
                <a:lnTo>
                  <a:pt x="1869482" y="1113436"/>
                </a:lnTo>
                <a:lnTo>
                  <a:pt x="1976693" y="1135816"/>
                </a:lnTo>
                <a:lnTo>
                  <a:pt x="2081888" y="1157687"/>
                </a:lnTo>
                <a:lnTo>
                  <a:pt x="2133600" y="1168400"/>
                </a:lnTo>
                <a:lnTo>
                  <a:pt x="2997200" y="11684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9" y="5740041"/>
            <a:ext cx="10020300" cy="1054735"/>
          </a:xfrm>
          <a:custGeom>
            <a:avLst/>
            <a:gdLst/>
            <a:ahLst/>
            <a:cxnLst/>
            <a:rect l="l" t="t" r="r" b="b"/>
            <a:pathLst>
              <a:path w="10020300" h="1054734">
                <a:moveTo>
                  <a:pt x="10020295" y="1054458"/>
                </a:moveTo>
                <a:lnTo>
                  <a:pt x="9972931" y="1038239"/>
                </a:lnTo>
                <a:lnTo>
                  <a:pt x="9925436" y="1022165"/>
                </a:lnTo>
                <a:lnTo>
                  <a:pt x="9877811" y="1006235"/>
                </a:lnTo>
                <a:lnTo>
                  <a:pt x="9830058" y="990449"/>
                </a:lnTo>
                <a:lnTo>
                  <a:pt x="9782178" y="974806"/>
                </a:lnTo>
                <a:lnTo>
                  <a:pt x="9734175" y="959306"/>
                </a:lnTo>
                <a:lnTo>
                  <a:pt x="9686051" y="943948"/>
                </a:lnTo>
                <a:lnTo>
                  <a:pt x="9637806" y="928732"/>
                </a:lnTo>
                <a:lnTo>
                  <a:pt x="9589444" y="913658"/>
                </a:lnTo>
                <a:lnTo>
                  <a:pt x="9540966" y="898725"/>
                </a:lnTo>
                <a:lnTo>
                  <a:pt x="9492374" y="883933"/>
                </a:lnTo>
                <a:lnTo>
                  <a:pt x="9443671" y="869281"/>
                </a:lnTo>
                <a:lnTo>
                  <a:pt x="9394859" y="854769"/>
                </a:lnTo>
                <a:lnTo>
                  <a:pt x="9345939" y="840396"/>
                </a:lnTo>
                <a:lnTo>
                  <a:pt x="9296913" y="826162"/>
                </a:lnTo>
                <a:lnTo>
                  <a:pt x="9247785" y="812067"/>
                </a:lnTo>
                <a:lnTo>
                  <a:pt x="9198555" y="798110"/>
                </a:lnTo>
                <a:lnTo>
                  <a:pt x="9149225" y="784291"/>
                </a:lnTo>
                <a:lnTo>
                  <a:pt x="9099799" y="770609"/>
                </a:lnTo>
                <a:lnTo>
                  <a:pt x="9050277" y="757065"/>
                </a:lnTo>
                <a:lnTo>
                  <a:pt x="9000662" y="743656"/>
                </a:lnTo>
                <a:lnTo>
                  <a:pt x="8950956" y="730384"/>
                </a:lnTo>
                <a:lnTo>
                  <a:pt x="8901161" y="717247"/>
                </a:lnTo>
                <a:lnTo>
                  <a:pt x="8851280" y="704245"/>
                </a:lnTo>
                <a:lnTo>
                  <a:pt x="8801313" y="691379"/>
                </a:lnTo>
                <a:lnTo>
                  <a:pt x="8751263" y="678646"/>
                </a:lnTo>
                <a:lnTo>
                  <a:pt x="8701133" y="666048"/>
                </a:lnTo>
                <a:lnTo>
                  <a:pt x="8650924" y="653583"/>
                </a:lnTo>
                <a:lnTo>
                  <a:pt x="8600638" y="641251"/>
                </a:lnTo>
                <a:lnTo>
                  <a:pt x="8550277" y="629051"/>
                </a:lnTo>
                <a:lnTo>
                  <a:pt x="8499844" y="616984"/>
                </a:lnTo>
                <a:lnTo>
                  <a:pt x="8449341" y="605049"/>
                </a:lnTo>
                <a:lnTo>
                  <a:pt x="8398768" y="593245"/>
                </a:lnTo>
                <a:lnTo>
                  <a:pt x="8348130" y="581572"/>
                </a:lnTo>
                <a:lnTo>
                  <a:pt x="8297427" y="570029"/>
                </a:lnTo>
                <a:lnTo>
                  <a:pt x="8246661" y="558617"/>
                </a:lnTo>
                <a:lnTo>
                  <a:pt x="8195835" y="547334"/>
                </a:lnTo>
                <a:lnTo>
                  <a:pt x="8144951" y="536181"/>
                </a:lnTo>
                <a:lnTo>
                  <a:pt x="8094011" y="525156"/>
                </a:lnTo>
                <a:lnTo>
                  <a:pt x="8043017" y="514260"/>
                </a:lnTo>
                <a:lnTo>
                  <a:pt x="7991970" y="503492"/>
                </a:lnTo>
                <a:lnTo>
                  <a:pt x="7940874" y="492851"/>
                </a:lnTo>
                <a:lnTo>
                  <a:pt x="7889729" y="482338"/>
                </a:lnTo>
                <a:lnTo>
                  <a:pt x="7838539" y="471951"/>
                </a:lnTo>
                <a:lnTo>
                  <a:pt x="7787304" y="461690"/>
                </a:lnTo>
                <a:lnTo>
                  <a:pt x="7736028" y="451555"/>
                </a:lnTo>
                <a:lnTo>
                  <a:pt x="7684712" y="441546"/>
                </a:lnTo>
                <a:lnTo>
                  <a:pt x="7633358" y="431662"/>
                </a:lnTo>
                <a:lnTo>
                  <a:pt x="7581968" y="421902"/>
                </a:lnTo>
                <a:lnTo>
                  <a:pt x="7530545" y="412267"/>
                </a:lnTo>
                <a:lnTo>
                  <a:pt x="7479090" y="402755"/>
                </a:lnTo>
                <a:lnTo>
                  <a:pt x="7427605" y="393366"/>
                </a:lnTo>
                <a:lnTo>
                  <a:pt x="7376093" y="384100"/>
                </a:lnTo>
                <a:lnTo>
                  <a:pt x="7324556" y="374957"/>
                </a:lnTo>
                <a:lnTo>
                  <a:pt x="7272995" y="365936"/>
                </a:lnTo>
                <a:lnTo>
                  <a:pt x="7221413" y="357036"/>
                </a:lnTo>
                <a:lnTo>
                  <a:pt x="7169811" y="348258"/>
                </a:lnTo>
                <a:lnTo>
                  <a:pt x="7118192" y="339600"/>
                </a:lnTo>
                <a:lnTo>
                  <a:pt x="7066558" y="331063"/>
                </a:lnTo>
                <a:lnTo>
                  <a:pt x="7014911" y="322645"/>
                </a:lnTo>
                <a:lnTo>
                  <a:pt x="6963253" y="314347"/>
                </a:lnTo>
                <a:lnTo>
                  <a:pt x="6911585" y="306168"/>
                </a:lnTo>
                <a:lnTo>
                  <a:pt x="6859911" y="298108"/>
                </a:lnTo>
                <a:lnTo>
                  <a:pt x="6808231" y="290166"/>
                </a:lnTo>
                <a:lnTo>
                  <a:pt x="6756549" y="282342"/>
                </a:lnTo>
                <a:lnTo>
                  <a:pt x="6704866" y="274635"/>
                </a:lnTo>
                <a:lnTo>
                  <a:pt x="6653184" y="267045"/>
                </a:lnTo>
                <a:lnTo>
                  <a:pt x="6601505" y="259571"/>
                </a:lnTo>
                <a:lnTo>
                  <a:pt x="6549831" y="252213"/>
                </a:lnTo>
                <a:lnTo>
                  <a:pt x="6498165" y="244972"/>
                </a:lnTo>
                <a:lnTo>
                  <a:pt x="6446508" y="237845"/>
                </a:lnTo>
                <a:lnTo>
                  <a:pt x="6394863" y="230833"/>
                </a:lnTo>
                <a:lnTo>
                  <a:pt x="6343231" y="223936"/>
                </a:lnTo>
                <a:lnTo>
                  <a:pt x="6291614" y="217152"/>
                </a:lnTo>
                <a:lnTo>
                  <a:pt x="6240015" y="210482"/>
                </a:lnTo>
                <a:lnTo>
                  <a:pt x="6188436" y="203926"/>
                </a:lnTo>
                <a:lnTo>
                  <a:pt x="6136878" y="197481"/>
                </a:lnTo>
                <a:lnTo>
                  <a:pt x="6085344" y="191149"/>
                </a:lnTo>
                <a:lnTo>
                  <a:pt x="6033836" y="184929"/>
                </a:lnTo>
                <a:lnTo>
                  <a:pt x="5982356" y="178821"/>
                </a:lnTo>
                <a:lnTo>
                  <a:pt x="5930906" y="172823"/>
                </a:lnTo>
                <a:lnTo>
                  <a:pt x="5879487" y="166936"/>
                </a:lnTo>
                <a:lnTo>
                  <a:pt x="5828103" y="161159"/>
                </a:lnTo>
                <a:lnTo>
                  <a:pt x="5776754" y="155491"/>
                </a:lnTo>
                <a:lnTo>
                  <a:pt x="5725444" y="149933"/>
                </a:lnTo>
                <a:lnTo>
                  <a:pt x="5674173" y="144484"/>
                </a:lnTo>
                <a:lnTo>
                  <a:pt x="5622945" y="139143"/>
                </a:lnTo>
                <a:lnTo>
                  <a:pt x="5571761" y="133911"/>
                </a:lnTo>
                <a:lnTo>
                  <a:pt x="5520624" y="128785"/>
                </a:lnTo>
                <a:lnTo>
                  <a:pt x="5469534" y="123767"/>
                </a:lnTo>
                <a:lnTo>
                  <a:pt x="5418495" y="118856"/>
                </a:lnTo>
                <a:lnTo>
                  <a:pt x="5367509" y="114051"/>
                </a:lnTo>
                <a:lnTo>
                  <a:pt x="5316576" y="109352"/>
                </a:lnTo>
                <a:lnTo>
                  <a:pt x="5265701" y="104758"/>
                </a:lnTo>
                <a:lnTo>
                  <a:pt x="5214884" y="100270"/>
                </a:lnTo>
                <a:lnTo>
                  <a:pt x="5164127" y="95885"/>
                </a:lnTo>
                <a:lnTo>
                  <a:pt x="5113434" y="91606"/>
                </a:lnTo>
                <a:lnTo>
                  <a:pt x="5062804" y="87430"/>
                </a:lnTo>
                <a:lnTo>
                  <a:pt x="5012242" y="83357"/>
                </a:lnTo>
                <a:lnTo>
                  <a:pt x="4961749" y="79387"/>
                </a:lnTo>
                <a:lnTo>
                  <a:pt x="4911326" y="75519"/>
                </a:lnTo>
                <a:lnTo>
                  <a:pt x="4860976" y="71754"/>
                </a:lnTo>
                <a:lnTo>
                  <a:pt x="4810702" y="68090"/>
                </a:lnTo>
                <a:lnTo>
                  <a:pt x="4760504" y="64528"/>
                </a:lnTo>
                <a:lnTo>
                  <a:pt x="4710385" y="61066"/>
                </a:lnTo>
                <a:lnTo>
                  <a:pt x="4660348" y="57705"/>
                </a:lnTo>
                <a:lnTo>
                  <a:pt x="4610393" y="54443"/>
                </a:lnTo>
                <a:lnTo>
                  <a:pt x="4560524" y="51281"/>
                </a:lnTo>
                <a:lnTo>
                  <a:pt x="4510742" y="48218"/>
                </a:lnTo>
                <a:lnTo>
                  <a:pt x="4461049" y="45254"/>
                </a:lnTo>
                <a:lnTo>
                  <a:pt x="4411448" y="42388"/>
                </a:lnTo>
                <a:lnTo>
                  <a:pt x="4361940" y="39620"/>
                </a:lnTo>
                <a:lnTo>
                  <a:pt x="4312528" y="36949"/>
                </a:lnTo>
                <a:lnTo>
                  <a:pt x="4263213" y="34375"/>
                </a:lnTo>
                <a:lnTo>
                  <a:pt x="4213997" y="31898"/>
                </a:lnTo>
                <a:lnTo>
                  <a:pt x="4164884" y="29517"/>
                </a:lnTo>
                <a:lnTo>
                  <a:pt x="4115873" y="27231"/>
                </a:lnTo>
                <a:lnTo>
                  <a:pt x="4066969" y="25041"/>
                </a:lnTo>
                <a:lnTo>
                  <a:pt x="4018172" y="22946"/>
                </a:lnTo>
                <a:lnTo>
                  <a:pt x="3969485" y="20945"/>
                </a:lnTo>
                <a:lnTo>
                  <a:pt x="3920910" y="19038"/>
                </a:lnTo>
                <a:lnTo>
                  <a:pt x="3872449" y="17224"/>
                </a:lnTo>
                <a:lnTo>
                  <a:pt x="3824104" y="15504"/>
                </a:lnTo>
                <a:lnTo>
                  <a:pt x="3775877" y="13876"/>
                </a:lnTo>
                <a:lnTo>
                  <a:pt x="3727770" y="12341"/>
                </a:lnTo>
                <a:lnTo>
                  <a:pt x="3679785" y="10897"/>
                </a:lnTo>
                <a:lnTo>
                  <a:pt x="3631924" y="9545"/>
                </a:lnTo>
                <a:lnTo>
                  <a:pt x="3584189" y="8284"/>
                </a:lnTo>
                <a:lnTo>
                  <a:pt x="3536583" y="7113"/>
                </a:lnTo>
                <a:lnTo>
                  <a:pt x="3489107" y="6033"/>
                </a:lnTo>
                <a:lnTo>
                  <a:pt x="3441763" y="5043"/>
                </a:lnTo>
                <a:lnTo>
                  <a:pt x="3394554" y="4141"/>
                </a:lnTo>
                <a:lnTo>
                  <a:pt x="3347481" y="3329"/>
                </a:lnTo>
                <a:lnTo>
                  <a:pt x="3300546" y="2605"/>
                </a:lnTo>
                <a:lnTo>
                  <a:pt x="3253753" y="1969"/>
                </a:lnTo>
                <a:lnTo>
                  <a:pt x="3207101" y="1421"/>
                </a:lnTo>
                <a:lnTo>
                  <a:pt x="3160595" y="959"/>
                </a:lnTo>
                <a:lnTo>
                  <a:pt x="3114235" y="585"/>
                </a:lnTo>
                <a:lnTo>
                  <a:pt x="3068023" y="297"/>
                </a:lnTo>
                <a:lnTo>
                  <a:pt x="3021963" y="95"/>
                </a:lnTo>
                <a:lnTo>
                  <a:pt x="2884707" y="0"/>
                </a:lnTo>
                <a:lnTo>
                  <a:pt x="2839270" y="137"/>
                </a:lnTo>
                <a:lnTo>
                  <a:pt x="2793995" y="358"/>
                </a:lnTo>
                <a:lnTo>
                  <a:pt x="2732494" y="446"/>
                </a:lnTo>
                <a:lnTo>
                  <a:pt x="2671301" y="709"/>
                </a:lnTo>
                <a:lnTo>
                  <a:pt x="2610420" y="1147"/>
                </a:lnTo>
                <a:lnTo>
                  <a:pt x="2549856" y="1759"/>
                </a:lnTo>
                <a:lnTo>
                  <a:pt x="2489615" y="2543"/>
                </a:lnTo>
                <a:lnTo>
                  <a:pt x="2429701" y="3499"/>
                </a:lnTo>
                <a:lnTo>
                  <a:pt x="2370120" y="4625"/>
                </a:lnTo>
                <a:lnTo>
                  <a:pt x="2310876" y="5922"/>
                </a:lnTo>
                <a:lnTo>
                  <a:pt x="2251975" y="7388"/>
                </a:lnTo>
                <a:lnTo>
                  <a:pt x="2193422" y="9022"/>
                </a:lnTo>
                <a:lnTo>
                  <a:pt x="2135221" y="10823"/>
                </a:lnTo>
                <a:lnTo>
                  <a:pt x="2077378" y="12790"/>
                </a:lnTo>
                <a:lnTo>
                  <a:pt x="2019897" y="14922"/>
                </a:lnTo>
                <a:lnTo>
                  <a:pt x="1962785" y="17219"/>
                </a:lnTo>
                <a:lnTo>
                  <a:pt x="1906045" y="19680"/>
                </a:lnTo>
                <a:lnTo>
                  <a:pt x="1849683" y="22303"/>
                </a:lnTo>
                <a:lnTo>
                  <a:pt x="1793704" y="25087"/>
                </a:lnTo>
                <a:lnTo>
                  <a:pt x="1738113" y="28033"/>
                </a:lnTo>
                <a:lnTo>
                  <a:pt x="1682915" y="31138"/>
                </a:lnTo>
                <a:lnTo>
                  <a:pt x="1628115" y="34403"/>
                </a:lnTo>
                <a:lnTo>
                  <a:pt x="1573718" y="37825"/>
                </a:lnTo>
                <a:lnTo>
                  <a:pt x="1519729" y="41404"/>
                </a:lnTo>
                <a:lnTo>
                  <a:pt x="1466153" y="45140"/>
                </a:lnTo>
                <a:lnTo>
                  <a:pt x="1412996" y="49030"/>
                </a:lnTo>
                <a:lnTo>
                  <a:pt x="1360261" y="53076"/>
                </a:lnTo>
                <a:lnTo>
                  <a:pt x="1307955" y="57274"/>
                </a:lnTo>
                <a:lnTo>
                  <a:pt x="1256082" y="61625"/>
                </a:lnTo>
                <a:lnTo>
                  <a:pt x="1204648" y="66128"/>
                </a:lnTo>
                <a:lnTo>
                  <a:pt x="1153656" y="70781"/>
                </a:lnTo>
                <a:lnTo>
                  <a:pt x="1103113" y="75584"/>
                </a:lnTo>
                <a:lnTo>
                  <a:pt x="1053024" y="80536"/>
                </a:lnTo>
                <a:lnTo>
                  <a:pt x="1003393" y="85636"/>
                </a:lnTo>
                <a:lnTo>
                  <a:pt x="954225" y="90883"/>
                </a:lnTo>
                <a:lnTo>
                  <a:pt x="905526" y="96276"/>
                </a:lnTo>
                <a:lnTo>
                  <a:pt x="857301" y="101815"/>
                </a:lnTo>
                <a:lnTo>
                  <a:pt x="809554" y="107497"/>
                </a:lnTo>
                <a:lnTo>
                  <a:pt x="762291" y="113323"/>
                </a:lnTo>
                <a:lnTo>
                  <a:pt x="715516" y="119291"/>
                </a:lnTo>
                <a:lnTo>
                  <a:pt x="669235" y="125401"/>
                </a:lnTo>
                <a:lnTo>
                  <a:pt x="623453" y="131651"/>
                </a:lnTo>
                <a:lnTo>
                  <a:pt x="578175" y="138042"/>
                </a:lnTo>
                <a:lnTo>
                  <a:pt x="533406" y="144571"/>
                </a:lnTo>
                <a:lnTo>
                  <a:pt x="489150" y="151237"/>
                </a:lnTo>
                <a:lnTo>
                  <a:pt x="445414" y="158041"/>
                </a:lnTo>
                <a:lnTo>
                  <a:pt x="402201" y="164981"/>
                </a:lnTo>
                <a:lnTo>
                  <a:pt x="359517" y="172055"/>
                </a:lnTo>
                <a:lnTo>
                  <a:pt x="317368" y="179264"/>
                </a:lnTo>
                <a:lnTo>
                  <a:pt x="275757" y="186607"/>
                </a:lnTo>
                <a:lnTo>
                  <a:pt x="234690" y="194081"/>
                </a:lnTo>
                <a:lnTo>
                  <a:pt x="194173" y="201688"/>
                </a:lnTo>
                <a:lnTo>
                  <a:pt x="154210" y="209424"/>
                </a:lnTo>
                <a:lnTo>
                  <a:pt x="114806" y="217290"/>
                </a:lnTo>
                <a:lnTo>
                  <a:pt x="75966" y="225285"/>
                </a:lnTo>
                <a:lnTo>
                  <a:pt x="37696" y="233408"/>
                </a:lnTo>
                <a:lnTo>
                  <a:pt x="0" y="241658"/>
                </a:lnTo>
                <a:lnTo>
                  <a:pt x="0" y="1054458"/>
                </a:lnTo>
                <a:lnTo>
                  <a:pt x="10020295" y="1054458"/>
                </a:lnTo>
                <a:close/>
              </a:path>
            </a:pathLst>
          </a:custGeom>
          <a:solidFill>
            <a:srgbClr val="C7C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74700"/>
            <a:ext cx="10693400" cy="5429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6484" y="1206500"/>
            <a:ext cx="5516245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1984" y="2654300"/>
            <a:ext cx="6417309" cy="203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4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65.png"/><Relationship Id="rId10" Type="http://schemas.openxmlformats.org/officeDocument/2006/relationships/image" Target="../media/image10.png"/><Relationship Id="rId19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0.png"/><Relationship Id="rId9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0"/>
            <a:ext cx="10694784" cy="527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89" y="952500"/>
            <a:ext cx="452755" cy="464820"/>
          </a:xfrm>
          <a:custGeom>
            <a:avLst/>
            <a:gdLst/>
            <a:ahLst/>
            <a:cxnLst/>
            <a:rect l="l" t="t" r="r" b="b"/>
            <a:pathLst>
              <a:path w="452755" h="464819">
                <a:moveTo>
                  <a:pt x="152400" y="412502"/>
                </a:moveTo>
                <a:lnTo>
                  <a:pt x="152400" y="279400"/>
                </a:lnTo>
                <a:lnTo>
                  <a:pt x="137517" y="287337"/>
                </a:lnTo>
                <a:lnTo>
                  <a:pt x="100012" y="304800"/>
                </a:lnTo>
                <a:lnTo>
                  <a:pt x="50601" y="322262"/>
                </a:lnTo>
                <a:lnTo>
                  <a:pt x="0" y="330200"/>
                </a:lnTo>
                <a:lnTo>
                  <a:pt x="46632" y="388342"/>
                </a:lnTo>
                <a:lnTo>
                  <a:pt x="87312" y="414337"/>
                </a:lnTo>
                <a:lnTo>
                  <a:pt x="144661" y="414139"/>
                </a:lnTo>
                <a:lnTo>
                  <a:pt x="152400" y="412502"/>
                </a:lnTo>
                <a:close/>
              </a:path>
              <a:path w="452755" h="464819">
                <a:moveTo>
                  <a:pt x="241300" y="393700"/>
                </a:moveTo>
                <a:lnTo>
                  <a:pt x="241300" y="177800"/>
                </a:lnTo>
                <a:lnTo>
                  <a:pt x="216495" y="163512"/>
                </a:lnTo>
                <a:lnTo>
                  <a:pt x="157162" y="130175"/>
                </a:lnTo>
                <a:lnTo>
                  <a:pt x="85923" y="92075"/>
                </a:lnTo>
                <a:lnTo>
                  <a:pt x="25399" y="63500"/>
                </a:lnTo>
                <a:lnTo>
                  <a:pt x="34528" y="159742"/>
                </a:lnTo>
                <a:lnTo>
                  <a:pt x="50800" y="214312"/>
                </a:lnTo>
                <a:lnTo>
                  <a:pt x="86121" y="247451"/>
                </a:lnTo>
                <a:lnTo>
                  <a:pt x="152400" y="279400"/>
                </a:lnTo>
                <a:lnTo>
                  <a:pt x="152400" y="412502"/>
                </a:lnTo>
                <a:lnTo>
                  <a:pt x="241300" y="393700"/>
                </a:lnTo>
                <a:close/>
              </a:path>
              <a:path w="452755" h="464819">
                <a:moveTo>
                  <a:pt x="371475" y="337306"/>
                </a:moveTo>
                <a:lnTo>
                  <a:pt x="371475" y="122237"/>
                </a:lnTo>
                <a:lnTo>
                  <a:pt x="368300" y="139104"/>
                </a:lnTo>
                <a:lnTo>
                  <a:pt x="355600" y="152400"/>
                </a:lnTo>
                <a:lnTo>
                  <a:pt x="353814" y="114300"/>
                </a:lnTo>
                <a:lnTo>
                  <a:pt x="341312" y="85725"/>
                </a:lnTo>
                <a:lnTo>
                  <a:pt x="307379" y="52387"/>
                </a:lnTo>
                <a:lnTo>
                  <a:pt x="241300" y="0"/>
                </a:lnTo>
                <a:lnTo>
                  <a:pt x="241300" y="393700"/>
                </a:lnTo>
                <a:lnTo>
                  <a:pt x="234950" y="399851"/>
                </a:lnTo>
                <a:lnTo>
                  <a:pt x="219075" y="414337"/>
                </a:lnTo>
                <a:lnTo>
                  <a:pt x="198437" y="431204"/>
                </a:lnTo>
                <a:lnTo>
                  <a:pt x="177800" y="444500"/>
                </a:lnTo>
                <a:lnTo>
                  <a:pt x="244872" y="464542"/>
                </a:lnTo>
                <a:lnTo>
                  <a:pt x="285750" y="461962"/>
                </a:lnTo>
                <a:lnTo>
                  <a:pt x="317103" y="428426"/>
                </a:lnTo>
                <a:lnTo>
                  <a:pt x="355600" y="355600"/>
                </a:lnTo>
                <a:lnTo>
                  <a:pt x="371475" y="337306"/>
                </a:lnTo>
                <a:close/>
              </a:path>
              <a:path w="452755" h="464819">
                <a:moveTo>
                  <a:pt x="452437" y="219075"/>
                </a:moveTo>
                <a:lnTo>
                  <a:pt x="432395" y="169862"/>
                </a:lnTo>
                <a:lnTo>
                  <a:pt x="368300" y="101600"/>
                </a:lnTo>
                <a:lnTo>
                  <a:pt x="369887" y="107751"/>
                </a:lnTo>
                <a:lnTo>
                  <a:pt x="371475" y="122237"/>
                </a:lnTo>
                <a:lnTo>
                  <a:pt x="371475" y="337306"/>
                </a:lnTo>
                <a:lnTo>
                  <a:pt x="427236" y="273050"/>
                </a:lnTo>
                <a:lnTo>
                  <a:pt x="452437" y="219075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89" y="1003300"/>
            <a:ext cx="379730" cy="381000"/>
          </a:xfrm>
          <a:custGeom>
            <a:avLst/>
            <a:gdLst/>
            <a:ahLst/>
            <a:cxnLst/>
            <a:rect l="l" t="t" r="r" b="b"/>
            <a:pathLst>
              <a:path w="379730" h="381000">
                <a:moveTo>
                  <a:pt x="379412" y="138112"/>
                </a:moveTo>
                <a:lnTo>
                  <a:pt x="371276" y="112910"/>
                </a:lnTo>
                <a:lnTo>
                  <a:pt x="342900" y="88900"/>
                </a:lnTo>
                <a:lnTo>
                  <a:pt x="338931" y="116879"/>
                </a:lnTo>
                <a:lnTo>
                  <a:pt x="330200" y="141287"/>
                </a:lnTo>
                <a:lnTo>
                  <a:pt x="321469" y="158551"/>
                </a:lnTo>
                <a:lnTo>
                  <a:pt x="317500" y="165100"/>
                </a:lnTo>
                <a:lnTo>
                  <a:pt x="301823" y="83939"/>
                </a:lnTo>
                <a:lnTo>
                  <a:pt x="287337" y="39687"/>
                </a:lnTo>
                <a:lnTo>
                  <a:pt x="265708" y="16867"/>
                </a:lnTo>
                <a:lnTo>
                  <a:pt x="228600" y="0"/>
                </a:lnTo>
                <a:lnTo>
                  <a:pt x="226615" y="47228"/>
                </a:lnTo>
                <a:lnTo>
                  <a:pt x="222250" y="101600"/>
                </a:lnTo>
                <a:lnTo>
                  <a:pt x="215900" y="165100"/>
                </a:lnTo>
                <a:lnTo>
                  <a:pt x="133945" y="120253"/>
                </a:lnTo>
                <a:lnTo>
                  <a:pt x="84125" y="92067"/>
                </a:lnTo>
                <a:lnTo>
                  <a:pt x="46236" y="68659"/>
                </a:lnTo>
                <a:lnTo>
                  <a:pt x="0" y="38100"/>
                </a:lnTo>
                <a:lnTo>
                  <a:pt x="20726" y="84836"/>
                </a:lnTo>
                <a:lnTo>
                  <a:pt x="49987" y="131572"/>
                </a:lnTo>
                <a:lnTo>
                  <a:pt x="84137" y="175273"/>
                </a:lnTo>
                <a:lnTo>
                  <a:pt x="119481" y="212852"/>
                </a:lnTo>
                <a:lnTo>
                  <a:pt x="152400" y="241300"/>
                </a:lnTo>
                <a:lnTo>
                  <a:pt x="152400" y="331787"/>
                </a:lnTo>
                <a:lnTo>
                  <a:pt x="197085" y="324085"/>
                </a:lnTo>
                <a:lnTo>
                  <a:pt x="232598" y="313560"/>
                </a:lnTo>
                <a:lnTo>
                  <a:pt x="254000" y="304800"/>
                </a:lnTo>
                <a:lnTo>
                  <a:pt x="254000" y="352821"/>
                </a:lnTo>
                <a:lnTo>
                  <a:pt x="269875" y="341312"/>
                </a:lnTo>
                <a:lnTo>
                  <a:pt x="304800" y="300632"/>
                </a:lnTo>
                <a:lnTo>
                  <a:pt x="330200" y="254000"/>
                </a:lnTo>
                <a:lnTo>
                  <a:pt x="366117" y="179982"/>
                </a:lnTo>
                <a:lnTo>
                  <a:pt x="379412" y="138112"/>
                </a:lnTo>
                <a:close/>
              </a:path>
              <a:path w="379730" h="381000">
                <a:moveTo>
                  <a:pt x="152400" y="331787"/>
                </a:moveTo>
                <a:lnTo>
                  <a:pt x="152400" y="241300"/>
                </a:lnTo>
                <a:lnTo>
                  <a:pt x="125214" y="259953"/>
                </a:lnTo>
                <a:lnTo>
                  <a:pt x="87312" y="276225"/>
                </a:lnTo>
                <a:lnTo>
                  <a:pt x="47029" y="287734"/>
                </a:lnTo>
                <a:lnTo>
                  <a:pt x="12700" y="292100"/>
                </a:lnTo>
                <a:lnTo>
                  <a:pt x="55268" y="320381"/>
                </a:lnTo>
                <a:lnTo>
                  <a:pt x="103481" y="332081"/>
                </a:lnTo>
                <a:lnTo>
                  <a:pt x="152400" y="331787"/>
                </a:lnTo>
                <a:close/>
              </a:path>
              <a:path w="379730" h="381000">
                <a:moveTo>
                  <a:pt x="254000" y="352821"/>
                </a:moveTo>
                <a:lnTo>
                  <a:pt x="254000" y="304800"/>
                </a:lnTo>
                <a:lnTo>
                  <a:pt x="242292" y="329207"/>
                </a:lnTo>
                <a:lnTo>
                  <a:pt x="227012" y="347662"/>
                </a:lnTo>
                <a:lnTo>
                  <a:pt x="190500" y="381000"/>
                </a:lnTo>
                <a:lnTo>
                  <a:pt x="230187" y="370085"/>
                </a:lnTo>
                <a:lnTo>
                  <a:pt x="254000" y="352821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889" y="1054100"/>
            <a:ext cx="317500" cy="31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0784" y="1244600"/>
            <a:ext cx="82550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4384" y="800100"/>
            <a:ext cx="567690" cy="558800"/>
          </a:xfrm>
          <a:custGeom>
            <a:avLst/>
            <a:gdLst/>
            <a:ahLst/>
            <a:cxnLst/>
            <a:rect l="l" t="t" r="r" b="b"/>
            <a:pathLst>
              <a:path w="567690" h="558800">
                <a:moveTo>
                  <a:pt x="495895" y="193476"/>
                </a:moveTo>
                <a:lnTo>
                  <a:pt x="493712" y="128587"/>
                </a:lnTo>
                <a:lnTo>
                  <a:pt x="470098" y="85129"/>
                </a:lnTo>
                <a:lnTo>
                  <a:pt x="419100" y="38099"/>
                </a:lnTo>
                <a:lnTo>
                  <a:pt x="373062" y="4762"/>
                </a:lnTo>
                <a:lnTo>
                  <a:pt x="355600" y="0"/>
                </a:lnTo>
                <a:lnTo>
                  <a:pt x="355401" y="74414"/>
                </a:lnTo>
                <a:lnTo>
                  <a:pt x="354012" y="119062"/>
                </a:lnTo>
                <a:lnTo>
                  <a:pt x="350242" y="151804"/>
                </a:lnTo>
                <a:lnTo>
                  <a:pt x="342900" y="190499"/>
                </a:lnTo>
                <a:lnTo>
                  <a:pt x="319227" y="171399"/>
                </a:lnTo>
                <a:lnTo>
                  <a:pt x="281533" y="147421"/>
                </a:lnTo>
                <a:lnTo>
                  <a:pt x="234086" y="122834"/>
                </a:lnTo>
                <a:lnTo>
                  <a:pt x="181152" y="101904"/>
                </a:lnTo>
                <a:lnTo>
                  <a:pt x="127000" y="88899"/>
                </a:lnTo>
                <a:lnTo>
                  <a:pt x="69651" y="81557"/>
                </a:lnTo>
                <a:lnTo>
                  <a:pt x="30162" y="77787"/>
                </a:lnTo>
                <a:lnTo>
                  <a:pt x="0" y="76199"/>
                </a:lnTo>
                <a:lnTo>
                  <a:pt x="228600" y="330199"/>
                </a:lnTo>
                <a:lnTo>
                  <a:pt x="228600" y="556601"/>
                </a:lnTo>
                <a:lnTo>
                  <a:pt x="236537" y="558204"/>
                </a:lnTo>
                <a:lnTo>
                  <a:pt x="266700" y="558799"/>
                </a:lnTo>
                <a:lnTo>
                  <a:pt x="311348" y="554831"/>
                </a:lnTo>
                <a:lnTo>
                  <a:pt x="347662" y="546099"/>
                </a:lnTo>
                <a:lnTo>
                  <a:pt x="372070" y="537368"/>
                </a:lnTo>
                <a:lnTo>
                  <a:pt x="381000" y="533399"/>
                </a:lnTo>
                <a:lnTo>
                  <a:pt x="393700" y="520699"/>
                </a:lnTo>
                <a:lnTo>
                  <a:pt x="474860" y="460176"/>
                </a:lnTo>
                <a:lnTo>
                  <a:pt x="482600" y="452715"/>
                </a:lnTo>
                <a:lnTo>
                  <a:pt x="482600" y="304799"/>
                </a:lnTo>
                <a:lnTo>
                  <a:pt x="495895" y="193476"/>
                </a:lnTo>
                <a:close/>
              </a:path>
              <a:path w="567690" h="558800">
                <a:moveTo>
                  <a:pt x="228600" y="495299"/>
                </a:moveTo>
                <a:lnTo>
                  <a:pt x="228600" y="330199"/>
                </a:lnTo>
                <a:lnTo>
                  <a:pt x="25400" y="380999"/>
                </a:lnTo>
                <a:lnTo>
                  <a:pt x="57150" y="454223"/>
                </a:lnTo>
                <a:lnTo>
                  <a:pt x="88900" y="490537"/>
                </a:lnTo>
                <a:lnTo>
                  <a:pt x="139700" y="500657"/>
                </a:lnTo>
                <a:lnTo>
                  <a:pt x="228600" y="495299"/>
                </a:lnTo>
                <a:close/>
              </a:path>
              <a:path w="567690" h="558800">
                <a:moveTo>
                  <a:pt x="228600" y="556601"/>
                </a:moveTo>
                <a:lnTo>
                  <a:pt x="228600" y="495299"/>
                </a:lnTo>
                <a:lnTo>
                  <a:pt x="207962" y="504626"/>
                </a:lnTo>
                <a:lnTo>
                  <a:pt x="187325" y="512762"/>
                </a:lnTo>
                <a:lnTo>
                  <a:pt x="171450" y="518517"/>
                </a:lnTo>
                <a:lnTo>
                  <a:pt x="165100" y="520699"/>
                </a:lnTo>
                <a:lnTo>
                  <a:pt x="195262" y="542726"/>
                </a:lnTo>
                <a:lnTo>
                  <a:pt x="215900" y="554037"/>
                </a:lnTo>
                <a:lnTo>
                  <a:pt x="228600" y="556601"/>
                </a:lnTo>
                <a:close/>
              </a:path>
              <a:path w="567690" h="558800">
                <a:moveTo>
                  <a:pt x="567531" y="236735"/>
                </a:moveTo>
                <a:lnTo>
                  <a:pt x="561975" y="198437"/>
                </a:lnTo>
                <a:lnTo>
                  <a:pt x="551656" y="181570"/>
                </a:lnTo>
                <a:lnTo>
                  <a:pt x="546100" y="177799"/>
                </a:lnTo>
                <a:lnTo>
                  <a:pt x="482600" y="304799"/>
                </a:lnTo>
                <a:lnTo>
                  <a:pt x="482600" y="452715"/>
                </a:lnTo>
                <a:lnTo>
                  <a:pt x="519112" y="417512"/>
                </a:lnTo>
                <a:lnTo>
                  <a:pt x="541932" y="372467"/>
                </a:lnTo>
                <a:lnTo>
                  <a:pt x="558800" y="304799"/>
                </a:lnTo>
                <a:lnTo>
                  <a:pt x="567531" y="236735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85184" y="838200"/>
            <a:ext cx="488315" cy="525780"/>
          </a:xfrm>
          <a:custGeom>
            <a:avLst/>
            <a:gdLst/>
            <a:ahLst/>
            <a:cxnLst/>
            <a:rect l="l" t="t" r="r" b="b"/>
            <a:pathLst>
              <a:path w="488315" h="525780">
                <a:moveTo>
                  <a:pt x="335160" y="458262"/>
                </a:moveTo>
                <a:lnTo>
                  <a:pt x="335160" y="47823"/>
                </a:lnTo>
                <a:lnTo>
                  <a:pt x="331787" y="106362"/>
                </a:lnTo>
                <a:lnTo>
                  <a:pt x="321270" y="162520"/>
                </a:lnTo>
                <a:lnTo>
                  <a:pt x="304800" y="203199"/>
                </a:lnTo>
                <a:lnTo>
                  <a:pt x="269254" y="175467"/>
                </a:lnTo>
                <a:lnTo>
                  <a:pt x="228822" y="147734"/>
                </a:lnTo>
                <a:lnTo>
                  <a:pt x="184834" y="121557"/>
                </a:lnTo>
                <a:lnTo>
                  <a:pt x="138626" y="98489"/>
                </a:lnTo>
                <a:lnTo>
                  <a:pt x="91528" y="80087"/>
                </a:lnTo>
                <a:lnTo>
                  <a:pt x="44875" y="67906"/>
                </a:lnTo>
                <a:lnTo>
                  <a:pt x="0" y="63499"/>
                </a:lnTo>
                <a:lnTo>
                  <a:pt x="53379" y="117276"/>
                </a:lnTo>
                <a:lnTo>
                  <a:pt x="93662" y="160337"/>
                </a:lnTo>
                <a:lnTo>
                  <a:pt x="141089" y="215304"/>
                </a:lnTo>
                <a:lnTo>
                  <a:pt x="215900" y="304799"/>
                </a:lnTo>
                <a:lnTo>
                  <a:pt x="215900" y="433420"/>
                </a:lnTo>
                <a:lnTo>
                  <a:pt x="241300" y="431799"/>
                </a:lnTo>
                <a:lnTo>
                  <a:pt x="241300" y="523601"/>
                </a:lnTo>
                <a:lnTo>
                  <a:pt x="286543" y="497085"/>
                </a:lnTo>
                <a:lnTo>
                  <a:pt x="335160" y="458262"/>
                </a:lnTo>
                <a:close/>
              </a:path>
              <a:path w="488315" h="525780">
                <a:moveTo>
                  <a:pt x="215900" y="433420"/>
                </a:moveTo>
                <a:lnTo>
                  <a:pt x="215900" y="304799"/>
                </a:lnTo>
                <a:lnTo>
                  <a:pt x="194865" y="312935"/>
                </a:lnTo>
                <a:lnTo>
                  <a:pt x="142875" y="331787"/>
                </a:lnTo>
                <a:lnTo>
                  <a:pt x="76596" y="353020"/>
                </a:lnTo>
                <a:lnTo>
                  <a:pt x="12700" y="368299"/>
                </a:lnTo>
                <a:lnTo>
                  <a:pt x="51990" y="412154"/>
                </a:lnTo>
                <a:lnTo>
                  <a:pt x="88900" y="433387"/>
                </a:lnTo>
                <a:lnTo>
                  <a:pt x="144859" y="437951"/>
                </a:lnTo>
                <a:lnTo>
                  <a:pt x="215900" y="433420"/>
                </a:lnTo>
                <a:close/>
              </a:path>
              <a:path w="488315" h="525780">
                <a:moveTo>
                  <a:pt x="241300" y="523601"/>
                </a:moveTo>
                <a:lnTo>
                  <a:pt x="241300" y="431799"/>
                </a:lnTo>
                <a:lnTo>
                  <a:pt x="236537" y="439935"/>
                </a:lnTo>
                <a:lnTo>
                  <a:pt x="222250" y="458787"/>
                </a:lnTo>
                <a:lnTo>
                  <a:pt x="198437" y="480020"/>
                </a:lnTo>
                <a:lnTo>
                  <a:pt x="165100" y="495299"/>
                </a:lnTo>
                <a:lnTo>
                  <a:pt x="203993" y="522882"/>
                </a:lnTo>
                <a:lnTo>
                  <a:pt x="238125" y="525462"/>
                </a:lnTo>
                <a:lnTo>
                  <a:pt x="241300" y="523601"/>
                </a:lnTo>
                <a:close/>
              </a:path>
              <a:path w="488315" h="525780">
                <a:moveTo>
                  <a:pt x="421469" y="248816"/>
                </a:moveTo>
                <a:lnTo>
                  <a:pt x="420099" y="202163"/>
                </a:lnTo>
                <a:lnTo>
                  <a:pt x="413175" y="149289"/>
                </a:lnTo>
                <a:lnTo>
                  <a:pt x="397809" y="94861"/>
                </a:lnTo>
                <a:lnTo>
                  <a:pt x="371113" y="43542"/>
                </a:lnTo>
                <a:lnTo>
                  <a:pt x="330200" y="0"/>
                </a:lnTo>
                <a:lnTo>
                  <a:pt x="335160" y="47823"/>
                </a:lnTo>
                <a:lnTo>
                  <a:pt x="335160" y="458262"/>
                </a:lnTo>
                <a:lnTo>
                  <a:pt x="368300" y="431799"/>
                </a:lnTo>
                <a:lnTo>
                  <a:pt x="381000" y="431799"/>
                </a:lnTo>
                <a:lnTo>
                  <a:pt x="418388" y="390956"/>
                </a:lnTo>
                <a:lnTo>
                  <a:pt x="419100" y="389988"/>
                </a:lnTo>
                <a:lnTo>
                  <a:pt x="419100" y="304799"/>
                </a:lnTo>
                <a:lnTo>
                  <a:pt x="420173" y="284583"/>
                </a:lnTo>
                <a:lnTo>
                  <a:pt x="421469" y="248816"/>
                </a:lnTo>
                <a:close/>
              </a:path>
              <a:path w="488315" h="525780">
                <a:moveTo>
                  <a:pt x="487883" y="250139"/>
                </a:moveTo>
                <a:lnTo>
                  <a:pt x="482600" y="203199"/>
                </a:lnTo>
                <a:lnTo>
                  <a:pt x="472678" y="231576"/>
                </a:lnTo>
                <a:lnTo>
                  <a:pt x="460375" y="258762"/>
                </a:lnTo>
                <a:lnTo>
                  <a:pt x="443309" y="283567"/>
                </a:lnTo>
                <a:lnTo>
                  <a:pt x="419100" y="304799"/>
                </a:lnTo>
                <a:lnTo>
                  <a:pt x="419100" y="389988"/>
                </a:lnTo>
                <a:lnTo>
                  <a:pt x="451510" y="345846"/>
                </a:lnTo>
                <a:lnTo>
                  <a:pt x="476097" y="298297"/>
                </a:lnTo>
                <a:lnTo>
                  <a:pt x="487883" y="25013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977900"/>
            <a:ext cx="241300" cy="266700"/>
          </a:xfrm>
          <a:custGeom>
            <a:avLst/>
            <a:gdLst/>
            <a:ahLst/>
            <a:cxnLst/>
            <a:rect l="l" t="t" r="r" b="b"/>
            <a:pathLst>
              <a:path w="241300" h="266700">
                <a:moveTo>
                  <a:pt x="71831" y="50342"/>
                </a:moveTo>
                <a:lnTo>
                  <a:pt x="46632" y="30956"/>
                </a:lnTo>
                <a:lnTo>
                  <a:pt x="17140" y="10417"/>
                </a:lnTo>
                <a:lnTo>
                  <a:pt x="0" y="0"/>
                </a:lnTo>
                <a:lnTo>
                  <a:pt x="71831" y="50342"/>
                </a:lnTo>
                <a:close/>
              </a:path>
              <a:path w="241300" h="266700">
                <a:moveTo>
                  <a:pt x="224683" y="216849"/>
                </a:moveTo>
                <a:lnTo>
                  <a:pt x="216098" y="191095"/>
                </a:lnTo>
                <a:lnTo>
                  <a:pt x="182562" y="138112"/>
                </a:lnTo>
                <a:lnTo>
                  <a:pt x="118070" y="82748"/>
                </a:lnTo>
                <a:lnTo>
                  <a:pt x="71831" y="50342"/>
                </a:lnTo>
                <a:lnTo>
                  <a:pt x="84162" y="59828"/>
                </a:lnTo>
                <a:lnTo>
                  <a:pt x="125412" y="95249"/>
                </a:lnTo>
                <a:lnTo>
                  <a:pt x="166067" y="135433"/>
                </a:lnTo>
                <a:lnTo>
                  <a:pt x="201810" y="178593"/>
                </a:lnTo>
                <a:lnTo>
                  <a:pt x="224683" y="216849"/>
                </a:lnTo>
                <a:close/>
              </a:path>
              <a:path w="241300" h="266700">
                <a:moveTo>
                  <a:pt x="241300" y="266699"/>
                </a:moveTo>
                <a:lnTo>
                  <a:pt x="228327" y="222944"/>
                </a:lnTo>
                <a:lnTo>
                  <a:pt x="224683" y="216849"/>
                </a:lnTo>
                <a:lnTo>
                  <a:pt x="241300" y="266699"/>
                </a:lnTo>
                <a:close/>
              </a:path>
            </a:pathLst>
          </a:custGeom>
          <a:solidFill>
            <a:srgbClr val="B469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61384" y="927100"/>
            <a:ext cx="406400" cy="393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862585"/>
            <a:ext cx="10644505" cy="2691130"/>
          </a:xfrm>
          <a:custGeom>
            <a:avLst/>
            <a:gdLst/>
            <a:ahLst/>
            <a:cxnLst/>
            <a:rect l="l" t="t" r="r" b="b"/>
            <a:pathLst>
              <a:path w="10644505" h="2691129">
                <a:moveTo>
                  <a:pt x="255389" y="36314"/>
                </a:moveTo>
                <a:lnTo>
                  <a:pt x="229989" y="36314"/>
                </a:lnTo>
                <a:lnTo>
                  <a:pt x="0" y="0"/>
                </a:lnTo>
                <a:lnTo>
                  <a:pt x="0" y="40105"/>
                </a:lnTo>
                <a:lnTo>
                  <a:pt x="217289" y="74414"/>
                </a:lnTo>
                <a:lnTo>
                  <a:pt x="242689" y="74414"/>
                </a:lnTo>
                <a:lnTo>
                  <a:pt x="255389" y="36314"/>
                </a:lnTo>
                <a:close/>
              </a:path>
              <a:path w="10644505" h="2691129">
                <a:moveTo>
                  <a:pt x="610989" y="112514"/>
                </a:moveTo>
                <a:lnTo>
                  <a:pt x="458589" y="74414"/>
                </a:lnTo>
                <a:lnTo>
                  <a:pt x="344289" y="61714"/>
                </a:lnTo>
                <a:lnTo>
                  <a:pt x="344289" y="87114"/>
                </a:lnTo>
                <a:lnTo>
                  <a:pt x="458589" y="112514"/>
                </a:lnTo>
                <a:lnTo>
                  <a:pt x="598289" y="150614"/>
                </a:lnTo>
                <a:lnTo>
                  <a:pt x="610989" y="112514"/>
                </a:lnTo>
                <a:close/>
              </a:path>
              <a:path w="10644505" h="2691129">
                <a:moveTo>
                  <a:pt x="966589" y="214114"/>
                </a:moveTo>
                <a:lnTo>
                  <a:pt x="915789" y="201414"/>
                </a:lnTo>
                <a:lnTo>
                  <a:pt x="712589" y="137914"/>
                </a:lnTo>
                <a:lnTo>
                  <a:pt x="699889" y="176014"/>
                </a:lnTo>
                <a:lnTo>
                  <a:pt x="915789" y="226814"/>
                </a:lnTo>
                <a:lnTo>
                  <a:pt x="953889" y="252214"/>
                </a:lnTo>
                <a:lnTo>
                  <a:pt x="966589" y="214114"/>
                </a:lnTo>
                <a:close/>
              </a:path>
              <a:path w="10644505" h="2691129">
                <a:moveTo>
                  <a:pt x="1309484" y="328414"/>
                </a:moveTo>
                <a:lnTo>
                  <a:pt x="1144389" y="277614"/>
                </a:lnTo>
                <a:lnTo>
                  <a:pt x="1055489" y="239514"/>
                </a:lnTo>
                <a:lnTo>
                  <a:pt x="1055489" y="277614"/>
                </a:lnTo>
                <a:lnTo>
                  <a:pt x="1131689" y="303014"/>
                </a:lnTo>
                <a:lnTo>
                  <a:pt x="1296784" y="366514"/>
                </a:lnTo>
                <a:lnTo>
                  <a:pt x="1309484" y="328414"/>
                </a:lnTo>
                <a:close/>
              </a:path>
              <a:path w="10644505" h="2691129">
                <a:moveTo>
                  <a:pt x="1652384" y="468114"/>
                </a:moveTo>
                <a:lnTo>
                  <a:pt x="1588884" y="442714"/>
                </a:lnTo>
                <a:lnTo>
                  <a:pt x="1411084" y="366514"/>
                </a:lnTo>
                <a:lnTo>
                  <a:pt x="1398384" y="404614"/>
                </a:lnTo>
                <a:lnTo>
                  <a:pt x="1576184" y="468114"/>
                </a:lnTo>
                <a:lnTo>
                  <a:pt x="1639684" y="506214"/>
                </a:lnTo>
                <a:lnTo>
                  <a:pt x="1652384" y="468114"/>
                </a:lnTo>
                <a:close/>
              </a:path>
              <a:path w="10644505" h="2691129">
                <a:moveTo>
                  <a:pt x="1995284" y="620514"/>
                </a:moveTo>
                <a:lnTo>
                  <a:pt x="1804784" y="531614"/>
                </a:lnTo>
                <a:lnTo>
                  <a:pt x="1753984" y="506214"/>
                </a:lnTo>
                <a:lnTo>
                  <a:pt x="1728584" y="544314"/>
                </a:lnTo>
                <a:lnTo>
                  <a:pt x="1792084" y="569714"/>
                </a:lnTo>
                <a:lnTo>
                  <a:pt x="1982584" y="658614"/>
                </a:lnTo>
                <a:lnTo>
                  <a:pt x="1995284" y="620514"/>
                </a:lnTo>
                <a:close/>
              </a:path>
              <a:path w="10644505" h="2691129">
                <a:moveTo>
                  <a:pt x="2325484" y="785614"/>
                </a:moveTo>
                <a:lnTo>
                  <a:pt x="2223884" y="734814"/>
                </a:lnTo>
                <a:lnTo>
                  <a:pt x="2084184" y="671314"/>
                </a:lnTo>
                <a:lnTo>
                  <a:pt x="2071484" y="696714"/>
                </a:lnTo>
                <a:lnTo>
                  <a:pt x="2211184" y="772914"/>
                </a:lnTo>
                <a:lnTo>
                  <a:pt x="2300084" y="823714"/>
                </a:lnTo>
                <a:lnTo>
                  <a:pt x="2325484" y="785614"/>
                </a:lnTo>
                <a:close/>
              </a:path>
              <a:path w="10644505" h="2691129">
                <a:moveTo>
                  <a:pt x="2642984" y="963414"/>
                </a:moveTo>
                <a:lnTo>
                  <a:pt x="2414384" y="836414"/>
                </a:lnTo>
                <a:lnTo>
                  <a:pt x="2388984" y="861814"/>
                </a:lnTo>
                <a:lnTo>
                  <a:pt x="2630284" y="988814"/>
                </a:lnTo>
                <a:lnTo>
                  <a:pt x="2642984" y="963414"/>
                </a:lnTo>
                <a:close/>
              </a:path>
              <a:path w="10644505" h="2691129">
                <a:moveTo>
                  <a:pt x="2973184" y="1141214"/>
                </a:moveTo>
                <a:lnTo>
                  <a:pt x="2731884" y="1014214"/>
                </a:lnTo>
                <a:lnTo>
                  <a:pt x="2719184" y="1039614"/>
                </a:lnTo>
                <a:lnTo>
                  <a:pt x="2947784" y="1166614"/>
                </a:lnTo>
                <a:lnTo>
                  <a:pt x="2973184" y="1141214"/>
                </a:lnTo>
                <a:close/>
              </a:path>
              <a:path w="10644505" h="2691129">
                <a:moveTo>
                  <a:pt x="3290684" y="1319014"/>
                </a:moveTo>
                <a:lnTo>
                  <a:pt x="3049384" y="1192014"/>
                </a:lnTo>
                <a:lnTo>
                  <a:pt x="3036684" y="1217414"/>
                </a:lnTo>
                <a:lnTo>
                  <a:pt x="3265284" y="1357114"/>
                </a:lnTo>
                <a:lnTo>
                  <a:pt x="3290684" y="1319014"/>
                </a:lnTo>
                <a:close/>
              </a:path>
              <a:path w="10644505" h="2691129">
                <a:moveTo>
                  <a:pt x="3608184" y="1509514"/>
                </a:moveTo>
                <a:lnTo>
                  <a:pt x="3455784" y="1420614"/>
                </a:lnTo>
                <a:lnTo>
                  <a:pt x="3366884" y="1369814"/>
                </a:lnTo>
                <a:lnTo>
                  <a:pt x="3354184" y="1395214"/>
                </a:lnTo>
                <a:lnTo>
                  <a:pt x="3443084" y="1446014"/>
                </a:lnTo>
                <a:lnTo>
                  <a:pt x="3582784" y="1534914"/>
                </a:lnTo>
                <a:lnTo>
                  <a:pt x="3608184" y="1509514"/>
                </a:lnTo>
                <a:close/>
              </a:path>
              <a:path w="10644505" h="2691129">
                <a:moveTo>
                  <a:pt x="3925684" y="1687314"/>
                </a:moveTo>
                <a:lnTo>
                  <a:pt x="3849484" y="1649214"/>
                </a:lnTo>
                <a:lnTo>
                  <a:pt x="3697084" y="1560314"/>
                </a:lnTo>
                <a:lnTo>
                  <a:pt x="3671684" y="1585714"/>
                </a:lnTo>
                <a:lnTo>
                  <a:pt x="3836784" y="1674614"/>
                </a:lnTo>
                <a:lnTo>
                  <a:pt x="3912984" y="1712714"/>
                </a:lnTo>
                <a:lnTo>
                  <a:pt x="3925684" y="1687314"/>
                </a:lnTo>
                <a:close/>
              </a:path>
              <a:path w="10644505" h="2691129">
                <a:moveTo>
                  <a:pt x="4243184" y="1865114"/>
                </a:moveTo>
                <a:lnTo>
                  <a:pt x="4014584" y="1738114"/>
                </a:lnTo>
                <a:lnTo>
                  <a:pt x="3989184" y="1763514"/>
                </a:lnTo>
                <a:lnTo>
                  <a:pt x="4230484" y="1890514"/>
                </a:lnTo>
                <a:lnTo>
                  <a:pt x="4243184" y="1865114"/>
                </a:lnTo>
                <a:close/>
              </a:path>
              <a:path w="10644505" h="2691129">
                <a:moveTo>
                  <a:pt x="4573384" y="2030214"/>
                </a:moveTo>
                <a:lnTo>
                  <a:pt x="4446384" y="1979414"/>
                </a:lnTo>
                <a:lnTo>
                  <a:pt x="4332084" y="1915914"/>
                </a:lnTo>
                <a:lnTo>
                  <a:pt x="4319384" y="1941314"/>
                </a:lnTo>
                <a:lnTo>
                  <a:pt x="4433684" y="2004814"/>
                </a:lnTo>
                <a:lnTo>
                  <a:pt x="4560684" y="2068314"/>
                </a:lnTo>
                <a:lnTo>
                  <a:pt x="4573384" y="2030214"/>
                </a:lnTo>
                <a:close/>
              </a:path>
              <a:path w="10644505" h="2691129">
                <a:moveTo>
                  <a:pt x="4903584" y="2195314"/>
                </a:moveTo>
                <a:lnTo>
                  <a:pt x="4840084" y="2169914"/>
                </a:lnTo>
                <a:lnTo>
                  <a:pt x="4662284" y="2081014"/>
                </a:lnTo>
                <a:lnTo>
                  <a:pt x="4649584" y="2106414"/>
                </a:lnTo>
                <a:lnTo>
                  <a:pt x="4827384" y="2195314"/>
                </a:lnTo>
                <a:lnTo>
                  <a:pt x="4890884" y="2220714"/>
                </a:lnTo>
                <a:lnTo>
                  <a:pt x="4903584" y="2195314"/>
                </a:lnTo>
                <a:close/>
              </a:path>
              <a:path w="10644505" h="2691129">
                <a:moveTo>
                  <a:pt x="5233784" y="2335014"/>
                </a:moveTo>
                <a:lnTo>
                  <a:pt x="5043284" y="2258814"/>
                </a:lnTo>
                <a:lnTo>
                  <a:pt x="4992484" y="2233414"/>
                </a:lnTo>
                <a:lnTo>
                  <a:pt x="4979784" y="2271514"/>
                </a:lnTo>
                <a:lnTo>
                  <a:pt x="5030584" y="2284214"/>
                </a:lnTo>
                <a:lnTo>
                  <a:pt x="5221084" y="2373114"/>
                </a:lnTo>
                <a:lnTo>
                  <a:pt x="5233784" y="2335014"/>
                </a:lnTo>
                <a:close/>
              </a:path>
              <a:path w="10644505" h="2691129">
                <a:moveTo>
                  <a:pt x="5589384" y="2462014"/>
                </a:moveTo>
                <a:lnTo>
                  <a:pt x="5436984" y="2411214"/>
                </a:lnTo>
                <a:lnTo>
                  <a:pt x="5335384" y="2373114"/>
                </a:lnTo>
                <a:lnTo>
                  <a:pt x="5322684" y="2411214"/>
                </a:lnTo>
                <a:lnTo>
                  <a:pt x="5424284" y="2449314"/>
                </a:lnTo>
                <a:lnTo>
                  <a:pt x="5576684" y="2500114"/>
                </a:lnTo>
                <a:lnTo>
                  <a:pt x="5589384" y="2462014"/>
                </a:lnTo>
                <a:close/>
              </a:path>
              <a:path w="10644505" h="2691129">
                <a:moveTo>
                  <a:pt x="5932284" y="2589014"/>
                </a:moveTo>
                <a:lnTo>
                  <a:pt x="5932284" y="2563614"/>
                </a:lnTo>
                <a:lnTo>
                  <a:pt x="5830684" y="2538214"/>
                </a:lnTo>
                <a:lnTo>
                  <a:pt x="5678284" y="2487414"/>
                </a:lnTo>
                <a:lnTo>
                  <a:pt x="5665584" y="2525514"/>
                </a:lnTo>
                <a:lnTo>
                  <a:pt x="5830684" y="2563614"/>
                </a:lnTo>
                <a:lnTo>
                  <a:pt x="5932284" y="2589014"/>
                </a:lnTo>
                <a:close/>
              </a:path>
              <a:path w="10644505" h="2691129">
                <a:moveTo>
                  <a:pt x="6300584" y="2627114"/>
                </a:moveTo>
                <a:lnTo>
                  <a:pt x="6237084" y="2614414"/>
                </a:lnTo>
                <a:lnTo>
                  <a:pt x="6033884" y="2576314"/>
                </a:lnTo>
                <a:lnTo>
                  <a:pt x="6021184" y="2614414"/>
                </a:lnTo>
                <a:lnTo>
                  <a:pt x="6033884" y="2614414"/>
                </a:lnTo>
                <a:lnTo>
                  <a:pt x="6237084" y="2652514"/>
                </a:lnTo>
                <a:lnTo>
                  <a:pt x="6287884" y="2665214"/>
                </a:lnTo>
                <a:lnTo>
                  <a:pt x="6300584" y="2627114"/>
                </a:lnTo>
                <a:close/>
              </a:path>
              <a:path w="10644505" h="2691129">
                <a:moveTo>
                  <a:pt x="6656184" y="2690614"/>
                </a:moveTo>
                <a:lnTo>
                  <a:pt x="6656184" y="2652514"/>
                </a:lnTo>
                <a:lnTo>
                  <a:pt x="6643484" y="2652514"/>
                </a:lnTo>
                <a:lnTo>
                  <a:pt x="6440284" y="2639814"/>
                </a:lnTo>
                <a:lnTo>
                  <a:pt x="6389484" y="2639814"/>
                </a:lnTo>
                <a:lnTo>
                  <a:pt x="6389484" y="2665214"/>
                </a:lnTo>
                <a:lnTo>
                  <a:pt x="6440284" y="2677914"/>
                </a:lnTo>
                <a:lnTo>
                  <a:pt x="6643484" y="2690614"/>
                </a:lnTo>
                <a:lnTo>
                  <a:pt x="6656184" y="2690614"/>
                </a:lnTo>
                <a:close/>
              </a:path>
              <a:path w="10644505" h="2691129">
                <a:moveTo>
                  <a:pt x="7024484" y="2690614"/>
                </a:moveTo>
                <a:lnTo>
                  <a:pt x="7024484" y="2652514"/>
                </a:lnTo>
                <a:lnTo>
                  <a:pt x="6757784" y="2652514"/>
                </a:lnTo>
                <a:lnTo>
                  <a:pt x="6757784" y="2690614"/>
                </a:lnTo>
                <a:lnTo>
                  <a:pt x="7024484" y="2690614"/>
                </a:lnTo>
                <a:close/>
              </a:path>
              <a:path w="10644505" h="2691129">
                <a:moveTo>
                  <a:pt x="7392784" y="2665214"/>
                </a:moveTo>
                <a:lnTo>
                  <a:pt x="7392784" y="2627114"/>
                </a:lnTo>
                <a:lnTo>
                  <a:pt x="7253084" y="2639814"/>
                </a:lnTo>
                <a:lnTo>
                  <a:pt x="7126084" y="2652514"/>
                </a:lnTo>
                <a:lnTo>
                  <a:pt x="7126084" y="2677914"/>
                </a:lnTo>
                <a:lnTo>
                  <a:pt x="7253084" y="2677914"/>
                </a:lnTo>
                <a:lnTo>
                  <a:pt x="7392784" y="2665214"/>
                </a:lnTo>
                <a:close/>
              </a:path>
              <a:path w="10644505" h="2691129">
                <a:moveTo>
                  <a:pt x="7761084" y="2614414"/>
                </a:moveTo>
                <a:lnTo>
                  <a:pt x="7761084" y="2589014"/>
                </a:lnTo>
                <a:lnTo>
                  <a:pt x="7634084" y="2601714"/>
                </a:lnTo>
                <a:lnTo>
                  <a:pt x="7494384" y="2627114"/>
                </a:lnTo>
                <a:lnTo>
                  <a:pt x="7494384" y="2652514"/>
                </a:lnTo>
                <a:lnTo>
                  <a:pt x="7634084" y="2639814"/>
                </a:lnTo>
                <a:lnTo>
                  <a:pt x="7761084" y="2614414"/>
                </a:lnTo>
                <a:close/>
              </a:path>
              <a:path w="10644505" h="2691129">
                <a:moveTo>
                  <a:pt x="8129384" y="2550914"/>
                </a:moveTo>
                <a:lnTo>
                  <a:pt x="8116684" y="2512814"/>
                </a:lnTo>
                <a:lnTo>
                  <a:pt x="7989684" y="2550914"/>
                </a:lnTo>
                <a:lnTo>
                  <a:pt x="7849984" y="2563614"/>
                </a:lnTo>
                <a:lnTo>
                  <a:pt x="7862684" y="2601714"/>
                </a:lnTo>
                <a:lnTo>
                  <a:pt x="7989684" y="2576314"/>
                </a:lnTo>
                <a:lnTo>
                  <a:pt x="8129384" y="2550914"/>
                </a:lnTo>
                <a:close/>
              </a:path>
              <a:path w="10644505" h="2691129">
                <a:moveTo>
                  <a:pt x="8484984" y="2462014"/>
                </a:moveTo>
                <a:lnTo>
                  <a:pt x="8472284" y="2423914"/>
                </a:lnTo>
                <a:lnTo>
                  <a:pt x="8319884" y="2474714"/>
                </a:lnTo>
                <a:lnTo>
                  <a:pt x="8218284" y="2500114"/>
                </a:lnTo>
                <a:lnTo>
                  <a:pt x="8218284" y="2525514"/>
                </a:lnTo>
                <a:lnTo>
                  <a:pt x="8332584" y="2500114"/>
                </a:lnTo>
                <a:lnTo>
                  <a:pt x="8484984" y="2462014"/>
                </a:lnTo>
                <a:close/>
              </a:path>
              <a:path w="10644505" h="2691129">
                <a:moveTo>
                  <a:pt x="8827884" y="2347714"/>
                </a:moveTo>
                <a:lnTo>
                  <a:pt x="8815184" y="2322314"/>
                </a:lnTo>
                <a:lnTo>
                  <a:pt x="8789784" y="2335014"/>
                </a:lnTo>
                <a:lnTo>
                  <a:pt x="8637384" y="2373114"/>
                </a:lnTo>
                <a:lnTo>
                  <a:pt x="8573884" y="2398514"/>
                </a:lnTo>
                <a:lnTo>
                  <a:pt x="8573884" y="2436614"/>
                </a:lnTo>
                <a:lnTo>
                  <a:pt x="8802484" y="2360414"/>
                </a:lnTo>
                <a:lnTo>
                  <a:pt x="8827884" y="2347714"/>
                </a:lnTo>
                <a:close/>
              </a:path>
              <a:path w="10644505" h="2691129">
                <a:moveTo>
                  <a:pt x="9170784" y="2220714"/>
                </a:moveTo>
                <a:lnTo>
                  <a:pt x="9158084" y="2195314"/>
                </a:lnTo>
                <a:lnTo>
                  <a:pt x="9081884" y="2220714"/>
                </a:lnTo>
                <a:lnTo>
                  <a:pt x="8942184" y="2271514"/>
                </a:lnTo>
                <a:lnTo>
                  <a:pt x="8916784" y="2284214"/>
                </a:lnTo>
                <a:lnTo>
                  <a:pt x="8929484" y="2322314"/>
                </a:lnTo>
                <a:lnTo>
                  <a:pt x="8954884" y="2309614"/>
                </a:lnTo>
                <a:lnTo>
                  <a:pt x="9094584" y="2258814"/>
                </a:lnTo>
                <a:lnTo>
                  <a:pt x="9170784" y="2220714"/>
                </a:lnTo>
                <a:close/>
              </a:path>
              <a:path w="10644505" h="2691129">
                <a:moveTo>
                  <a:pt x="9513684" y="2068314"/>
                </a:moveTo>
                <a:lnTo>
                  <a:pt x="9500984" y="2042914"/>
                </a:lnTo>
                <a:lnTo>
                  <a:pt x="9475584" y="2055614"/>
                </a:lnTo>
                <a:lnTo>
                  <a:pt x="9348584" y="2106414"/>
                </a:lnTo>
                <a:lnTo>
                  <a:pt x="9259684" y="2157214"/>
                </a:lnTo>
                <a:lnTo>
                  <a:pt x="9272384" y="2182614"/>
                </a:lnTo>
                <a:lnTo>
                  <a:pt x="9361284" y="2144514"/>
                </a:lnTo>
                <a:lnTo>
                  <a:pt x="9513684" y="2068314"/>
                </a:lnTo>
                <a:close/>
              </a:path>
              <a:path w="10644505" h="2691129">
                <a:moveTo>
                  <a:pt x="9843884" y="1903214"/>
                </a:moveTo>
                <a:lnTo>
                  <a:pt x="9831184" y="1877814"/>
                </a:lnTo>
                <a:lnTo>
                  <a:pt x="9805784" y="1877814"/>
                </a:lnTo>
                <a:lnTo>
                  <a:pt x="9704184" y="1941314"/>
                </a:lnTo>
                <a:lnTo>
                  <a:pt x="9589884" y="1992114"/>
                </a:lnTo>
                <a:lnTo>
                  <a:pt x="9602584" y="2030214"/>
                </a:lnTo>
                <a:lnTo>
                  <a:pt x="9716884" y="1966714"/>
                </a:lnTo>
                <a:lnTo>
                  <a:pt x="9843884" y="1903214"/>
                </a:lnTo>
                <a:close/>
              </a:path>
              <a:path w="10644505" h="2691129">
                <a:moveTo>
                  <a:pt x="10161384" y="1712714"/>
                </a:moveTo>
                <a:lnTo>
                  <a:pt x="10148684" y="1687314"/>
                </a:lnTo>
                <a:lnTo>
                  <a:pt x="10097884" y="1725414"/>
                </a:lnTo>
                <a:lnTo>
                  <a:pt x="10008984" y="1776214"/>
                </a:lnTo>
                <a:lnTo>
                  <a:pt x="9907384" y="1827014"/>
                </a:lnTo>
                <a:lnTo>
                  <a:pt x="9932784" y="1852414"/>
                </a:lnTo>
                <a:lnTo>
                  <a:pt x="10110584" y="1750814"/>
                </a:lnTo>
                <a:lnTo>
                  <a:pt x="10161384" y="1712714"/>
                </a:lnTo>
                <a:close/>
              </a:path>
              <a:path w="10644505" h="2691129">
                <a:moveTo>
                  <a:pt x="10466184" y="1522214"/>
                </a:moveTo>
                <a:lnTo>
                  <a:pt x="10453484" y="1496814"/>
                </a:lnTo>
                <a:lnTo>
                  <a:pt x="10326484" y="1573014"/>
                </a:lnTo>
                <a:lnTo>
                  <a:pt x="10250284" y="1623814"/>
                </a:lnTo>
                <a:lnTo>
                  <a:pt x="10224884" y="1636514"/>
                </a:lnTo>
                <a:lnTo>
                  <a:pt x="10250284" y="1661914"/>
                </a:lnTo>
                <a:lnTo>
                  <a:pt x="10275684" y="1649214"/>
                </a:lnTo>
                <a:lnTo>
                  <a:pt x="10339184" y="1598414"/>
                </a:lnTo>
                <a:lnTo>
                  <a:pt x="10415384" y="1560314"/>
                </a:lnTo>
                <a:lnTo>
                  <a:pt x="10466184" y="1522214"/>
                </a:lnTo>
                <a:close/>
              </a:path>
              <a:path w="10644505" h="2691129">
                <a:moveTo>
                  <a:pt x="10643984" y="1420614"/>
                </a:moveTo>
                <a:lnTo>
                  <a:pt x="10618584" y="1382514"/>
                </a:lnTo>
                <a:lnTo>
                  <a:pt x="10593184" y="1407914"/>
                </a:lnTo>
                <a:lnTo>
                  <a:pt x="10555084" y="1433314"/>
                </a:lnTo>
                <a:lnTo>
                  <a:pt x="10542384" y="1433314"/>
                </a:lnTo>
                <a:lnTo>
                  <a:pt x="10555084" y="1471414"/>
                </a:lnTo>
                <a:lnTo>
                  <a:pt x="10567784" y="1458714"/>
                </a:lnTo>
                <a:lnTo>
                  <a:pt x="10605884" y="1433314"/>
                </a:lnTo>
                <a:lnTo>
                  <a:pt x="10643984" y="1420614"/>
                </a:lnTo>
                <a:close/>
              </a:path>
            </a:pathLst>
          </a:custGeom>
          <a:solidFill>
            <a:srgbClr val="F9D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7084" y="3962400"/>
            <a:ext cx="469900" cy="635000"/>
          </a:xfrm>
          <a:custGeom>
            <a:avLst/>
            <a:gdLst/>
            <a:ahLst/>
            <a:cxnLst/>
            <a:rect l="l" t="t" r="r" b="b"/>
            <a:pathLst>
              <a:path w="469900" h="635000">
                <a:moveTo>
                  <a:pt x="469900" y="215900"/>
                </a:moveTo>
                <a:lnTo>
                  <a:pt x="434578" y="162520"/>
                </a:lnTo>
                <a:lnTo>
                  <a:pt x="377825" y="122237"/>
                </a:lnTo>
                <a:lnTo>
                  <a:pt x="259159" y="74810"/>
                </a:lnTo>
                <a:lnTo>
                  <a:pt x="38100" y="0"/>
                </a:lnTo>
                <a:lnTo>
                  <a:pt x="0" y="215900"/>
                </a:lnTo>
                <a:lnTo>
                  <a:pt x="41671" y="239117"/>
                </a:lnTo>
                <a:lnTo>
                  <a:pt x="123825" y="306387"/>
                </a:lnTo>
                <a:lnTo>
                  <a:pt x="182165" y="414139"/>
                </a:lnTo>
                <a:lnTo>
                  <a:pt x="182165" y="573402"/>
                </a:lnTo>
                <a:lnTo>
                  <a:pt x="183951" y="574278"/>
                </a:lnTo>
                <a:lnTo>
                  <a:pt x="214312" y="587375"/>
                </a:lnTo>
                <a:lnTo>
                  <a:pt x="261342" y="605234"/>
                </a:lnTo>
                <a:lnTo>
                  <a:pt x="342900" y="635000"/>
                </a:lnTo>
                <a:lnTo>
                  <a:pt x="368101" y="582017"/>
                </a:lnTo>
                <a:lnTo>
                  <a:pt x="420687" y="458787"/>
                </a:lnTo>
                <a:lnTo>
                  <a:pt x="466129" y="318889"/>
                </a:lnTo>
                <a:lnTo>
                  <a:pt x="469900" y="215900"/>
                </a:lnTo>
                <a:close/>
              </a:path>
              <a:path w="469900" h="635000">
                <a:moveTo>
                  <a:pt x="182165" y="573402"/>
                </a:moveTo>
                <a:lnTo>
                  <a:pt x="182165" y="414139"/>
                </a:lnTo>
                <a:lnTo>
                  <a:pt x="152400" y="558800"/>
                </a:lnTo>
                <a:lnTo>
                  <a:pt x="182165" y="573402"/>
                </a:lnTo>
                <a:close/>
              </a:path>
            </a:pathLst>
          </a:custGeom>
          <a:solidFill>
            <a:srgbClr val="F9D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689" y="3120486"/>
            <a:ext cx="1702435" cy="1210310"/>
          </a:xfrm>
          <a:custGeom>
            <a:avLst/>
            <a:gdLst/>
            <a:ahLst/>
            <a:cxnLst/>
            <a:rect l="l" t="t" r="r" b="b"/>
            <a:pathLst>
              <a:path w="1702435" h="1210310">
                <a:moveTo>
                  <a:pt x="1702412" y="554907"/>
                </a:moveTo>
                <a:lnTo>
                  <a:pt x="1679685" y="508635"/>
                </a:lnTo>
                <a:lnTo>
                  <a:pt x="1630699" y="473260"/>
                </a:lnTo>
                <a:lnTo>
                  <a:pt x="1597342" y="453409"/>
                </a:lnTo>
                <a:lnTo>
                  <a:pt x="1558723" y="432340"/>
                </a:lnTo>
                <a:lnTo>
                  <a:pt x="1515329" y="410223"/>
                </a:lnTo>
                <a:lnTo>
                  <a:pt x="1467645" y="387225"/>
                </a:lnTo>
                <a:lnTo>
                  <a:pt x="1416158" y="363517"/>
                </a:lnTo>
                <a:lnTo>
                  <a:pt x="1361353" y="339266"/>
                </a:lnTo>
                <a:lnTo>
                  <a:pt x="1303717" y="314642"/>
                </a:lnTo>
                <a:lnTo>
                  <a:pt x="1243735" y="289813"/>
                </a:lnTo>
                <a:lnTo>
                  <a:pt x="1181894" y="264949"/>
                </a:lnTo>
                <a:lnTo>
                  <a:pt x="1118679" y="240217"/>
                </a:lnTo>
                <a:lnTo>
                  <a:pt x="1054577" y="215787"/>
                </a:lnTo>
                <a:lnTo>
                  <a:pt x="990073" y="191828"/>
                </a:lnTo>
                <a:lnTo>
                  <a:pt x="925653" y="168509"/>
                </a:lnTo>
                <a:lnTo>
                  <a:pt x="861804" y="145997"/>
                </a:lnTo>
                <a:lnTo>
                  <a:pt x="799011" y="124463"/>
                </a:lnTo>
                <a:lnTo>
                  <a:pt x="737761" y="104075"/>
                </a:lnTo>
                <a:lnTo>
                  <a:pt x="678539" y="85001"/>
                </a:lnTo>
                <a:lnTo>
                  <a:pt x="621831" y="67411"/>
                </a:lnTo>
                <a:lnTo>
                  <a:pt x="568124" y="51473"/>
                </a:lnTo>
                <a:lnTo>
                  <a:pt x="517903" y="37356"/>
                </a:lnTo>
                <a:lnTo>
                  <a:pt x="471654" y="25230"/>
                </a:lnTo>
                <a:lnTo>
                  <a:pt x="429863" y="15262"/>
                </a:lnTo>
                <a:lnTo>
                  <a:pt x="361601" y="2478"/>
                </a:lnTo>
                <a:lnTo>
                  <a:pt x="336101" y="0"/>
                </a:lnTo>
                <a:lnTo>
                  <a:pt x="317004" y="355"/>
                </a:lnTo>
                <a:lnTo>
                  <a:pt x="271460" y="43401"/>
                </a:lnTo>
                <a:lnTo>
                  <a:pt x="228599" y="130713"/>
                </a:lnTo>
                <a:lnTo>
                  <a:pt x="147637" y="332326"/>
                </a:lnTo>
                <a:lnTo>
                  <a:pt x="0" y="714913"/>
                </a:lnTo>
                <a:lnTo>
                  <a:pt x="15478" y="721462"/>
                </a:lnTo>
                <a:lnTo>
                  <a:pt x="57150" y="738726"/>
                </a:lnTo>
                <a:lnTo>
                  <a:pt x="117871" y="763134"/>
                </a:lnTo>
                <a:lnTo>
                  <a:pt x="190500" y="791113"/>
                </a:lnTo>
                <a:lnTo>
                  <a:pt x="210864" y="748152"/>
                </a:lnTo>
                <a:lnTo>
                  <a:pt x="241497" y="714120"/>
                </a:lnTo>
                <a:lnTo>
                  <a:pt x="279572" y="688422"/>
                </a:lnTo>
                <a:lnTo>
                  <a:pt x="322259" y="670463"/>
                </a:lnTo>
                <a:lnTo>
                  <a:pt x="366733" y="659649"/>
                </a:lnTo>
                <a:lnTo>
                  <a:pt x="410166" y="655382"/>
                </a:lnTo>
                <a:lnTo>
                  <a:pt x="449728" y="657069"/>
                </a:lnTo>
                <a:lnTo>
                  <a:pt x="482594" y="664113"/>
                </a:lnTo>
                <a:lnTo>
                  <a:pt x="620508" y="733368"/>
                </a:lnTo>
                <a:lnTo>
                  <a:pt x="681032" y="789526"/>
                </a:lnTo>
                <a:lnTo>
                  <a:pt x="681032" y="1006201"/>
                </a:lnTo>
                <a:lnTo>
                  <a:pt x="1168394" y="1210213"/>
                </a:lnTo>
                <a:lnTo>
                  <a:pt x="1192207" y="1156238"/>
                </a:lnTo>
                <a:lnTo>
                  <a:pt x="1227330" y="1113773"/>
                </a:lnTo>
                <a:lnTo>
                  <a:pt x="1282694" y="1083213"/>
                </a:lnTo>
                <a:lnTo>
                  <a:pt x="1382707" y="1076863"/>
                </a:lnTo>
                <a:lnTo>
                  <a:pt x="1459502" y="1083213"/>
                </a:lnTo>
                <a:lnTo>
                  <a:pt x="1511294" y="1108613"/>
                </a:lnTo>
                <a:lnTo>
                  <a:pt x="1557156" y="994843"/>
                </a:lnTo>
                <a:lnTo>
                  <a:pt x="1603017" y="875780"/>
                </a:lnTo>
                <a:lnTo>
                  <a:pt x="1624624" y="817241"/>
                </a:lnTo>
                <a:lnTo>
                  <a:pt x="1644644" y="760951"/>
                </a:lnTo>
                <a:lnTo>
                  <a:pt x="1662548" y="708100"/>
                </a:lnTo>
                <a:lnTo>
                  <a:pt x="1677806" y="659880"/>
                </a:lnTo>
                <a:lnTo>
                  <a:pt x="1689888" y="617481"/>
                </a:lnTo>
                <a:lnTo>
                  <a:pt x="1698267" y="582093"/>
                </a:lnTo>
                <a:lnTo>
                  <a:pt x="1702412" y="554907"/>
                </a:lnTo>
                <a:close/>
              </a:path>
              <a:path w="1702435" h="1210310">
                <a:moveTo>
                  <a:pt x="681032" y="1006201"/>
                </a:moveTo>
                <a:lnTo>
                  <a:pt x="681032" y="789526"/>
                </a:lnTo>
                <a:lnTo>
                  <a:pt x="677262" y="862353"/>
                </a:lnTo>
                <a:lnTo>
                  <a:pt x="622294" y="981613"/>
                </a:lnTo>
                <a:lnTo>
                  <a:pt x="681032" y="1006201"/>
                </a:lnTo>
                <a:close/>
              </a:path>
            </a:pathLst>
          </a:custGeom>
          <a:solidFill>
            <a:srgbClr val="F9D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6284" y="3581400"/>
            <a:ext cx="292100" cy="419100"/>
          </a:xfrm>
          <a:custGeom>
            <a:avLst/>
            <a:gdLst/>
            <a:ahLst/>
            <a:cxnLst/>
            <a:rect l="l" t="t" r="r" b="b"/>
            <a:pathLst>
              <a:path w="292100" h="419100">
                <a:moveTo>
                  <a:pt x="292100" y="101600"/>
                </a:moveTo>
                <a:lnTo>
                  <a:pt x="282376" y="57150"/>
                </a:lnTo>
                <a:lnTo>
                  <a:pt x="261937" y="31750"/>
                </a:lnTo>
                <a:lnTo>
                  <a:pt x="215304" y="15875"/>
                </a:lnTo>
                <a:lnTo>
                  <a:pt x="127000" y="0"/>
                </a:lnTo>
                <a:lnTo>
                  <a:pt x="0" y="330200"/>
                </a:lnTo>
                <a:lnTo>
                  <a:pt x="203200" y="419100"/>
                </a:lnTo>
                <a:lnTo>
                  <a:pt x="218876" y="376634"/>
                </a:lnTo>
                <a:lnTo>
                  <a:pt x="252412" y="279400"/>
                </a:lnTo>
                <a:lnTo>
                  <a:pt x="283567" y="172640"/>
                </a:lnTo>
                <a:lnTo>
                  <a:pt x="292100" y="101600"/>
                </a:lnTo>
                <a:close/>
              </a:path>
            </a:pathLst>
          </a:custGeom>
          <a:solidFill>
            <a:srgbClr val="FF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0589" y="3162300"/>
            <a:ext cx="1016000" cy="622300"/>
          </a:xfrm>
          <a:custGeom>
            <a:avLst/>
            <a:gdLst/>
            <a:ahLst/>
            <a:cxnLst/>
            <a:rect l="l" t="t" r="r" b="b"/>
            <a:pathLst>
              <a:path w="1016000" h="622300">
                <a:moveTo>
                  <a:pt x="1015994" y="304800"/>
                </a:moveTo>
                <a:lnTo>
                  <a:pt x="886415" y="255389"/>
                </a:lnTo>
                <a:lnTo>
                  <a:pt x="598482" y="147637"/>
                </a:lnTo>
                <a:lnTo>
                  <a:pt x="303405" y="42267"/>
                </a:lnTo>
                <a:lnTo>
                  <a:pt x="152394" y="0"/>
                </a:lnTo>
                <a:lnTo>
                  <a:pt x="121438" y="11707"/>
                </a:lnTo>
                <a:lnTo>
                  <a:pt x="95245" y="46037"/>
                </a:lnTo>
                <a:lnTo>
                  <a:pt x="59528" y="130373"/>
                </a:lnTo>
                <a:lnTo>
                  <a:pt x="0" y="292100"/>
                </a:lnTo>
                <a:lnTo>
                  <a:pt x="876294" y="622300"/>
                </a:lnTo>
                <a:lnTo>
                  <a:pt x="1015994" y="304800"/>
                </a:lnTo>
                <a:close/>
              </a:path>
            </a:pathLst>
          </a:custGeom>
          <a:solidFill>
            <a:srgbClr val="FFF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3784" y="3213100"/>
            <a:ext cx="165100" cy="355600"/>
          </a:xfrm>
          <a:custGeom>
            <a:avLst/>
            <a:gdLst/>
            <a:ahLst/>
            <a:cxnLst/>
            <a:rect l="l" t="t" r="r" b="b"/>
            <a:pathLst>
              <a:path w="165100" h="355600">
                <a:moveTo>
                  <a:pt x="165100" y="0"/>
                </a:moveTo>
                <a:lnTo>
                  <a:pt x="152400" y="0"/>
                </a:lnTo>
                <a:lnTo>
                  <a:pt x="0" y="330200"/>
                </a:lnTo>
                <a:lnTo>
                  <a:pt x="12700" y="355600"/>
                </a:lnTo>
                <a:lnTo>
                  <a:pt x="165100" y="0"/>
                </a:lnTo>
                <a:close/>
              </a:path>
            </a:pathLst>
          </a:custGeom>
          <a:solidFill>
            <a:srgbClr val="F9D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2384" y="3289300"/>
            <a:ext cx="177800" cy="355600"/>
          </a:xfrm>
          <a:custGeom>
            <a:avLst/>
            <a:gdLst/>
            <a:ahLst/>
            <a:cxnLst/>
            <a:rect l="l" t="t" r="r" b="b"/>
            <a:pathLst>
              <a:path w="177800" h="355600">
                <a:moveTo>
                  <a:pt x="177800" y="0"/>
                </a:moveTo>
                <a:lnTo>
                  <a:pt x="152400" y="0"/>
                </a:lnTo>
                <a:lnTo>
                  <a:pt x="0" y="330200"/>
                </a:lnTo>
                <a:lnTo>
                  <a:pt x="12700" y="355600"/>
                </a:lnTo>
                <a:lnTo>
                  <a:pt x="177800" y="0"/>
                </a:lnTo>
                <a:close/>
              </a:path>
            </a:pathLst>
          </a:custGeom>
          <a:solidFill>
            <a:srgbClr val="F9D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5584" y="3365500"/>
            <a:ext cx="177800" cy="355600"/>
          </a:xfrm>
          <a:custGeom>
            <a:avLst/>
            <a:gdLst/>
            <a:ahLst/>
            <a:cxnLst/>
            <a:rect l="l" t="t" r="r" b="b"/>
            <a:pathLst>
              <a:path w="177800" h="355600">
                <a:moveTo>
                  <a:pt x="177800" y="0"/>
                </a:moveTo>
                <a:lnTo>
                  <a:pt x="152400" y="0"/>
                </a:lnTo>
                <a:lnTo>
                  <a:pt x="0" y="330200"/>
                </a:lnTo>
                <a:lnTo>
                  <a:pt x="25400" y="355600"/>
                </a:lnTo>
                <a:lnTo>
                  <a:pt x="177800" y="0"/>
                </a:lnTo>
                <a:close/>
              </a:path>
            </a:pathLst>
          </a:custGeom>
          <a:solidFill>
            <a:srgbClr val="F9D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0589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0994" y="177800"/>
                </a:moveTo>
                <a:lnTo>
                  <a:pt x="368588" y="129351"/>
                </a:lnTo>
                <a:lnTo>
                  <a:pt x="345246" y="86548"/>
                </a:lnTo>
                <a:lnTo>
                  <a:pt x="312732" y="50800"/>
                </a:lnTo>
                <a:lnTo>
                  <a:pt x="272809" y="23518"/>
                </a:lnTo>
                <a:lnTo>
                  <a:pt x="227242" y="6114"/>
                </a:lnTo>
                <a:lnTo>
                  <a:pt x="177794" y="0"/>
                </a:lnTo>
                <a:lnTo>
                  <a:pt x="124937" y="12406"/>
                </a:lnTo>
                <a:lnTo>
                  <a:pt x="80899" y="35748"/>
                </a:lnTo>
                <a:lnTo>
                  <a:pt x="46034" y="68262"/>
                </a:lnTo>
                <a:lnTo>
                  <a:pt x="20694" y="108185"/>
                </a:lnTo>
                <a:lnTo>
                  <a:pt x="5232" y="153752"/>
                </a:lnTo>
                <a:lnTo>
                  <a:pt x="0" y="203200"/>
                </a:lnTo>
                <a:lnTo>
                  <a:pt x="9922" y="245706"/>
                </a:lnTo>
                <a:lnTo>
                  <a:pt x="28064" y="285102"/>
                </a:lnTo>
                <a:lnTo>
                  <a:pt x="53315" y="319832"/>
                </a:lnTo>
                <a:lnTo>
                  <a:pt x="84564" y="348342"/>
                </a:lnTo>
                <a:lnTo>
                  <a:pt x="120701" y="369077"/>
                </a:lnTo>
                <a:lnTo>
                  <a:pt x="160615" y="380481"/>
                </a:lnTo>
                <a:lnTo>
                  <a:pt x="203194" y="381000"/>
                </a:lnTo>
                <a:lnTo>
                  <a:pt x="251643" y="368593"/>
                </a:lnTo>
                <a:lnTo>
                  <a:pt x="294446" y="345251"/>
                </a:lnTo>
                <a:lnTo>
                  <a:pt x="330194" y="312737"/>
                </a:lnTo>
                <a:lnTo>
                  <a:pt x="357476" y="272814"/>
                </a:lnTo>
                <a:lnTo>
                  <a:pt x="374880" y="227247"/>
                </a:lnTo>
                <a:lnTo>
                  <a:pt x="380994" y="177800"/>
                </a:lnTo>
                <a:close/>
              </a:path>
            </a:pathLst>
          </a:custGeom>
          <a:solidFill>
            <a:srgbClr val="101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5636" y="4229100"/>
            <a:ext cx="381635" cy="381000"/>
          </a:xfrm>
          <a:custGeom>
            <a:avLst/>
            <a:gdLst/>
            <a:ahLst/>
            <a:cxnLst/>
            <a:rect l="l" t="t" r="r" b="b"/>
            <a:pathLst>
              <a:path w="381635" h="381000">
                <a:moveTo>
                  <a:pt x="381148" y="177800"/>
                </a:moveTo>
                <a:lnTo>
                  <a:pt x="371225" y="135293"/>
                </a:lnTo>
                <a:lnTo>
                  <a:pt x="353082" y="95897"/>
                </a:lnTo>
                <a:lnTo>
                  <a:pt x="327830" y="61167"/>
                </a:lnTo>
                <a:lnTo>
                  <a:pt x="296580" y="32657"/>
                </a:lnTo>
                <a:lnTo>
                  <a:pt x="260442" y="11922"/>
                </a:lnTo>
                <a:lnTo>
                  <a:pt x="220528" y="518"/>
                </a:lnTo>
                <a:lnTo>
                  <a:pt x="177948" y="0"/>
                </a:lnTo>
                <a:lnTo>
                  <a:pt x="131443" y="9923"/>
                </a:lnTo>
                <a:lnTo>
                  <a:pt x="90492" y="28065"/>
                </a:lnTo>
                <a:lnTo>
                  <a:pt x="55983" y="53317"/>
                </a:lnTo>
                <a:lnTo>
                  <a:pt x="28806" y="84567"/>
                </a:lnTo>
                <a:lnTo>
                  <a:pt x="9848" y="120705"/>
                </a:lnTo>
                <a:lnTo>
                  <a:pt x="0" y="160619"/>
                </a:lnTo>
                <a:lnTo>
                  <a:pt x="148" y="203200"/>
                </a:lnTo>
                <a:lnTo>
                  <a:pt x="10071" y="245706"/>
                </a:lnTo>
                <a:lnTo>
                  <a:pt x="28213" y="285102"/>
                </a:lnTo>
                <a:lnTo>
                  <a:pt x="53465" y="319832"/>
                </a:lnTo>
                <a:lnTo>
                  <a:pt x="84716" y="348342"/>
                </a:lnTo>
                <a:lnTo>
                  <a:pt x="120853" y="369077"/>
                </a:lnTo>
                <a:lnTo>
                  <a:pt x="160767" y="380481"/>
                </a:lnTo>
                <a:lnTo>
                  <a:pt x="203348" y="381000"/>
                </a:lnTo>
                <a:lnTo>
                  <a:pt x="251796" y="368593"/>
                </a:lnTo>
                <a:lnTo>
                  <a:pt x="294599" y="345251"/>
                </a:lnTo>
                <a:lnTo>
                  <a:pt x="330348" y="312737"/>
                </a:lnTo>
                <a:lnTo>
                  <a:pt x="357629" y="272814"/>
                </a:lnTo>
                <a:lnTo>
                  <a:pt x="375033" y="227247"/>
                </a:lnTo>
                <a:lnTo>
                  <a:pt x="381148" y="177800"/>
                </a:lnTo>
                <a:close/>
              </a:path>
            </a:pathLst>
          </a:custGeom>
          <a:solidFill>
            <a:srgbClr val="101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0589" y="3441700"/>
            <a:ext cx="203200" cy="101600"/>
          </a:xfrm>
          <a:custGeom>
            <a:avLst/>
            <a:gdLst/>
            <a:ahLst/>
            <a:cxnLst/>
            <a:rect l="l" t="t" r="r" b="b"/>
            <a:pathLst>
              <a:path w="203200" h="101600">
                <a:moveTo>
                  <a:pt x="203194" y="101600"/>
                </a:moveTo>
                <a:lnTo>
                  <a:pt x="203194" y="88900"/>
                </a:lnTo>
                <a:lnTo>
                  <a:pt x="0" y="0"/>
                </a:lnTo>
                <a:lnTo>
                  <a:pt x="0" y="12700"/>
                </a:lnTo>
                <a:lnTo>
                  <a:pt x="203194" y="10160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184" y="3530600"/>
            <a:ext cx="215900" cy="101600"/>
          </a:xfrm>
          <a:custGeom>
            <a:avLst/>
            <a:gdLst/>
            <a:ahLst/>
            <a:cxnLst/>
            <a:rect l="l" t="t" r="r" b="b"/>
            <a:pathLst>
              <a:path w="215900" h="101600">
                <a:moveTo>
                  <a:pt x="215900" y="88900"/>
                </a:moveTo>
                <a:lnTo>
                  <a:pt x="0" y="0"/>
                </a:lnTo>
                <a:lnTo>
                  <a:pt x="0" y="12700"/>
                </a:lnTo>
                <a:lnTo>
                  <a:pt x="203200" y="101600"/>
                </a:lnTo>
                <a:lnTo>
                  <a:pt x="215900" y="8890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784" y="3606800"/>
            <a:ext cx="190500" cy="101600"/>
          </a:xfrm>
          <a:custGeom>
            <a:avLst/>
            <a:gdLst/>
            <a:ahLst/>
            <a:cxnLst/>
            <a:rect l="l" t="t" r="r" b="b"/>
            <a:pathLst>
              <a:path w="190500" h="101600">
                <a:moveTo>
                  <a:pt x="190500" y="101600"/>
                </a:moveTo>
                <a:lnTo>
                  <a:pt x="190500" y="88900"/>
                </a:lnTo>
                <a:lnTo>
                  <a:pt x="0" y="0"/>
                </a:lnTo>
                <a:lnTo>
                  <a:pt x="0" y="12700"/>
                </a:lnTo>
                <a:lnTo>
                  <a:pt x="190500" y="10160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0984" y="3695700"/>
            <a:ext cx="215900" cy="101600"/>
          </a:xfrm>
          <a:custGeom>
            <a:avLst/>
            <a:gdLst/>
            <a:ahLst/>
            <a:cxnLst/>
            <a:rect l="l" t="t" r="r" b="b"/>
            <a:pathLst>
              <a:path w="215900" h="101600">
                <a:moveTo>
                  <a:pt x="215900" y="101600"/>
                </a:moveTo>
                <a:lnTo>
                  <a:pt x="215900" y="76200"/>
                </a:lnTo>
                <a:lnTo>
                  <a:pt x="0" y="0"/>
                </a:lnTo>
                <a:lnTo>
                  <a:pt x="0" y="12700"/>
                </a:lnTo>
                <a:lnTo>
                  <a:pt x="215900" y="10160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84184" y="3467100"/>
            <a:ext cx="152400" cy="317500"/>
          </a:xfrm>
          <a:custGeom>
            <a:avLst/>
            <a:gdLst/>
            <a:ahLst/>
            <a:cxnLst/>
            <a:rect l="l" t="t" r="r" b="b"/>
            <a:pathLst>
              <a:path w="152400" h="317500">
                <a:moveTo>
                  <a:pt x="152400" y="0"/>
                </a:moveTo>
                <a:lnTo>
                  <a:pt x="139700" y="0"/>
                </a:lnTo>
                <a:lnTo>
                  <a:pt x="0" y="317500"/>
                </a:lnTo>
                <a:lnTo>
                  <a:pt x="12700" y="317500"/>
                </a:lnTo>
                <a:lnTo>
                  <a:pt x="152400" y="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5584" y="3378200"/>
            <a:ext cx="152400" cy="317500"/>
          </a:xfrm>
          <a:custGeom>
            <a:avLst/>
            <a:gdLst/>
            <a:ahLst/>
            <a:cxnLst/>
            <a:rect l="l" t="t" r="r" b="b"/>
            <a:pathLst>
              <a:path w="152400" h="317500">
                <a:moveTo>
                  <a:pt x="152400" y="0"/>
                </a:moveTo>
                <a:lnTo>
                  <a:pt x="139700" y="0"/>
                </a:lnTo>
                <a:lnTo>
                  <a:pt x="0" y="317500"/>
                </a:lnTo>
                <a:lnTo>
                  <a:pt x="12700" y="317500"/>
                </a:lnTo>
                <a:lnTo>
                  <a:pt x="152400" y="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2384" y="3302000"/>
            <a:ext cx="152400" cy="317500"/>
          </a:xfrm>
          <a:custGeom>
            <a:avLst/>
            <a:gdLst/>
            <a:ahLst/>
            <a:cxnLst/>
            <a:rect l="l" t="t" r="r" b="b"/>
            <a:pathLst>
              <a:path w="152400" h="317500">
                <a:moveTo>
                  <a:pt x="152400" y="0"/>
                </a:moveTo>
                <a:lnTo>
                  <a:pt x="139700" y="0"/>
                </a:lnTo>
                <a:lnTo>
                  <a:pt x="0" y="317500"/>
                </a:lnTo>
                <a:lnTo>
                  <a:pt x="12700" y="317500"/>
                </a:lnTo>
                <a:lnTo>
                  <a:pt x="152400" y="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1084" y="3213100"/>
            <a:ext cx="165100" cy="317500"/>
          </a:xfrm>
          <a:custGeom>
            <a:avLst/>
            <a:gdLst/>
            <a:ahLst/>
            <a:cxnLst/>
            <a:rect l="l" t="t" r="r" b="b"/>
            <a:pathLst>
              <a:path w="165100" h="317500">
                <a:moveTo>
                  <a:pt x="165100" y="0"/>
                </a:moveTo>
                <a:lnTo>
                  <a:pt x="152400" y="0"/>
                </a:lnTo>
                <a:lnTo>
                  <a:pt x="0" y="317500"/>
                </a:lnTo>
                <a:lnTo>
                  <a:pt x="25400" y="317500"/>
                </a:lnTo>
                <a:lnTo>
                  <a:pt x="165100" y="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88984" y="3911600"/>
            <a:ext cx="215900" cy="114300"/>
          </a:xfrm>
          <a:custGeom>
            <a:avLst/>
            <a:gdLst/>
            <a:ahLst/>
            <a:cxnLst/>
            <a:rect l="l" t="t" r="r" b="b"/>
            <a:pathLst>
              <a:path w="215900" h="114300">
                <a:moveTo>
                  <a:pt x="215900" y="114300"/>
                </a:moveTo>
                <a:lnTo>
                  <a:pt x="215900" y="88900"/>
                </a:lnTo>
                <a:lnTo>
                  <a:pt x="0" y="0"/>
                </a:lnTo>
                <a:lnTo>
                  <a:pt x="0" y="25400"/>
                </a:lnTo>
                <a:lnTo>
                  <a:pt x="215900" y="11430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3589" y="3517900"/>
            <a:ext cx="1016000" cy="495300"/>
          </a:xfrm>
          <a:custGeom>
            <a:avLst/>
            <a:gdLst/>
            <a:ahLst/>
            <a:cxnLst/>
            <a:rect l="l" t="t" r="r" b="b"/>
            <a:pathLst>
              <a:path w="1016000" h="495300">
                <a:moveTo>
                  <a:pt x="1015994" y="406400"/>
                </a:moveTo>
                <a:lnTo>
                  <a:pt x="25400" y="0"/>
                </a:lnTo>
                <a:lnTo>
                  <a:pt x="0" y="63500"/>
                </a:lnTo>
                <a:lnTo>
                  <a:pt x="977894" y="495300"/>
                </a:lnTo>
                <a:lnTo>
                  <a:pt x="1015994" y="406400"/>
                </a:lnTo>
                <a:close/>
              </a:path>
            </a:pathLst>
          </a:custGeom>
          <a:solidFill>
            <a:srgbClr val="A97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49284" y="4013200"/>
            <a:ext cx="635000" cy="355600"/>
          </a:xfrm>
          <a:custGeom>
            <a:avLst/>
            <a:gdLst/>
            <a:ahLst/>
            <a:cxnLst/>
            <a:rect l="l" t="t" r="r" b="b"/>
            <a:pathLst>
              <a:path w="635000" h="355600">
                <a:moveTo>
                  <a:pt x="635000" y="279400"/>
                </a:moveTo>
                <a:lnTo>
                  <a:pt x="25400" y="0"/>
                </a:lnTo>
                <a:lnTo>
                  <a:pt x="0" y="63500"/>
                </a:lnTo>
                <a:lnTo>
                  <a:pt x="622300" y="355600"/>
                </a:lnTo>
                <a:lnTo>
                  <a:pt x="635000" y="279400"/>
                </a:lnTo>
                <a:close/>
              </a:path>
            </a:pathLst>
          </a:custGeom>
          <a:solidFill>
            <a:srgbClr val="A97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6289" y="3543300"/>
            <a:ext cx="990600" cy="431800"/>
          </a:xfrm>
          <a:custGeom>
            <a:avLst/>
            <a:gdLst/>
            <a:ahLst/>
            <a:cxnLst/>
            <a:rect l="l" t="t" r="r" b="b"/>
            <a:pathLst>
              <a:path w="990600" h="431800">
                <a:moveTo>
                  <a:pt x="990594" y="419100"/>
                </a:moveTo>
                <a:lnTo>
                  <a:pt x="12700" y="0"/>
                </a:lnTo>
                <a:lnTo>
                  <a:pt x="0" y="12700"/>
                </a:lnTo>
                <a:lnTo>
                  <a:pt x="977894" y="431800"/>
                </a:lnTo>
                <a:lnTo>
                  <a:pt x="990594" y="419100"/>
                </a:lnTo>
                <a:close/>
              </a:path>
            </a:pathLst>
          </a:custGeom>
          <a:solidFill>
            <a:srgbClr val="F9D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2789" y="3111500"/>
            <a:ext cx="876300" cy="596900"/>
          </a:xfrm>
          <a:custGeom>
            <a:avLst/>
            <a:gdLst/>
            <a:ahLst/>
            <a:cxnLst/>
            <a:rect l="l" t="t" r="r" b="b"/>
            <a:pathLst>
              <a:path w="876300" h="596900">
                <a:moveTo>
                  <a:pt x="876294" y="165100"/>
                </a:moveTo>
                <a:lnTo>
                  <a:pt x="793744" y="130175"/>
                </a:lnTo>
                <a:lnTo>
                  <a:pt x="715560" y="100806"/>
                </a:lnTo>
                <a:lnTo>
                  <a:pt x="634994" y="76200"/>
                </a:lnTo>
                <a:lnTo>
                  <a:pt x="605299" y="71312"/>
                </a:lnTo>
                <a:lnTo>
                  <a:pt x="554499" y="58871"/>
                </a:lnTo>
                <a:lnTo>
                  <a:pt x="491036" y="42209"/>
                </a:lnTo>
                <a:lnTo>
                  <a:pt x="423352" y="24659"/>
                </a:lnTo>
                <a:lnTo>
                  <a:pt x="359889" y="9552"/>
                </a:lnTo>
                <a:lnTo>
                  <a:pt x="309089" y="222"/>
                </a:lnTo>
                <a:lnTo>
                  <a:pt x="279394" y="0"/>
                </a:lnTo>
                <a:lnTo>
                  <a:pt x="255316" y="13614"/>
                </a:lnTo>
                <a:lnTo>
                  <a:pt x="230019" y="47955"/>
                </a:lnTo>
                <a:lnTo>
                  <a:pt x="205331" y="93268"/>
                </a:lnTo>
                <a:lnTo>
                  <a:pt x="83939" y="348654"/>
                </a:lnTo>
                <a:lnTo>
                  <a:pt x="39687" y="449262"/>
                </a:lnTo>
                <a:lnTo>
                  <a:pt x="16867" y="518914"/>
                </a:lnTo>
                <a:lnTo>
                  <a:pt x="0" y="596900"/>
                </a:lnTo>
                <a:lnTo>
                  <a:pt x="214308" y="141485"/>
                </a:lnTo>
                <a:lnTo>
                  <a:pt x="266694" y="38100"/>
                </a:lnTo>
                <a:lnTo>
                  <a:pt x="302810" y="25598"/>
                </a:lnTo>
                <a:lnTo>
                  <a:pt x="336544" y="23812"/>
                </a:lnTo>
                <a:lnTo>
                  <a:pt x="370279" y="29170"/>
                </a:lnTo>
                <a:lnTo>
                  <a:pt x="406394" y="38100"/>
                </a:lnTo>
                <a:lnTo>
                  <a:pt x="442312" y="47228"/>
                </a:lnTo>
                <a:lnTo>
                  <a:pt x="503232" y="63500"/>
                </a:lnTo>
                <a:lnTo>
                  <a:pt x="633208" y="98821"/>
                </a:lnTo>
                <a:lnTo>
                  <a:pt x="876294" y="165100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61984" y="4051300"/>
            <a:ext cx="622300" cy="279400"/>
          </a:xfrm>
          <a:custGeom>
            <a:avLst/>
            <a:gdLst/>
            <a:ahLst/>
            <a:cxnLst/>
            <a:rect l="l" t="t" r="r" b="b"/>
            <a:pathLst>
              <a:path w="622300" h="279400">
                <a:moveTo>
                  <a:pt x="622300" y="266700"/>
                </a:moveTo>
                <a:lnTo>
                  <a:pt x="12700" y="0"/>
                </a:lnTo>
                <a:lnTo>
                  <a:pt x="0" y="0"/>
                </a:lnTo>
                <a:lnTo>
                  <a:pt x="609600" y="279400"/>
                </a:lnTo>
                <a:lnTo>
                  <a:pt x="622300" y="266700"/>
                </a:lnTo>
                <a:close/>
              </a:path>
            </a:pathLst>
          </a:custGeom>
          <a:solidFill>
            <a:srgbClr val="F9D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7184" y="3479800"/>
            <a:ext cx="508000" cy="850900"/>
          </a:xfrm>
          <a:custGeom>
            <a:avLst/>
            <a:gdLst/>
            <a:ahLst/>
            <a:cxnLst/>
            <a:rect l="l" t="t" r="r" b="b"/>
            <a:pathLst>
              <a:path w="508000" h="850900">
                <a:moveTo>
                  <a:pt x="508000" y="76200"/>
                </a:moveTo>
                <a:lnTo>
                  <a:pt x="317500" y="0"/>
                </a:lnTo>
                <a:lnTo>
                  <a:pt x="0" y="774700"/>
                </a:lnTo>
                <a:lnTo>
                  <a:pt x="25400" y="774700"/>
                </a:lnTo>
                <a:lnTo>
                  <a:pt x="330200" y="25400"/>
                </a:lnTo>
                <a:lnTo>
                  <a:pt x="482600" y="88900"/>
                </a:lnTo>
                <a:lnTo>
                  <a:pt x="482600" y="143163"/>
                </a:lnTo>
                <a:lnTo>
                  <a:pt x="508000" y="76200"/>
                </a:lnTo>
                <a:close/>
              </a:path>
              <a:path w="508000" h="850900">
                <a:moveTo>
                  <a:pt x="482600" y="143163"/>
                </a:moveTo>
                <a:lnTo>
                  <a:pt x="482600" y="88900"/>
                </a:lnTo>
                <a:lnTo>
                  <a:pt x="342900" y="444500"/>
                </a:lnTo>
                <a:lnTo>
                  <a:pt x="165100" y="850900"/>
                </a:lnTo>
                <a:lnTo>
                  <a:pt x="190500" y="850900"/>
                </a:lnTo>
                <a:lnTo>
                  <a:pt x="368300" y="444500"/>
                </a:lnTo>
                <a:lnTo>
                  <a:pt x="482600" y="143163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42984" y="4038600"/>
            <a:ext cx="262255" cy="495300"/>
          </a:xfrm>
          <a:custGeom>
            <a:avLst/>
            <a:gdLst/>
            <a:ahLst/>
            <a:cxnLst/>
            <a:rect l="l" t="t" r="r" b="b"/>
            <a:pathLst>
              <a:path w="262255" h="495300">
                <a:moveTo>
                  <a:pt x="262026" y="196900"/>
                </a:moveTo>
                <a:lnTo>
                  <a:pt x="257251" y="150266"/>
                </a:lnTo>
                <a:lnTo>
                  <a:pt x="219049" y="97231"/>
                </a:lnTo>
                <a:lnTo>
                  <a:pt x="144660" y="48220"/>
                </a:lnTo>
                <a:lnTo>
                  <a:pt x="90487" y="23812"/>
                </a:lnTo>
                <a:lnTo>
                  <a:pt x="38695" y="6548"/>
                </a:lnTo>
                <a:lnTo>
                  <a:pt x="0" y="0"/>
                </a:lnTo>
                <a:lnTo>
                  <a:pt x="46978" y="20990"/>
                </a:lnTo>
                <a:lnTo>
                  <a:pt x="96425" y="45155"/>
                </a:lnTo>
                <a:lnTo>
                  <a:pt x="144462" y="71437"/>
                </a:lnTo>
                <a:lnTo>
                  <a:pt x="187207" y="98777"/>
                </a:lnTo>
                <a:lnTo>
                  <a:pt x="220780" y="126118"/>
                </a:lnTo>
                <a:lnTo>
                  <a:pt x="241744" y="195387"/>
                </a:lnTo>
                <a:lnTo>
                  <a:pt x="241744" y="309237"/>
                </a:lnTo>
                <a:lnTo>
                  <a:pt x="254000" y="266700"/>
                </a:lnTo>
                <a:lnTo>
                  <a:pt x="262026" y="196900"/>
                </a:lnTo>
                <a:close/>
              </a:path>
              <a:path w="262255" h="495300">
                <a:moveTo>
                  <a:pt x="241744" y="309237"/>
                </a:moveTo>
                <a:lnTo>
                  <a:pt x="241744" y="195387"/>
                </a:lnTo>
                <a:lnTo>
                  <a:pt x="233968" y="245928"/>
                </a:lnTo>
                <a:lnTo>
                  <a:pt x="220639" y="300690"/>
                </a:lnTo>
                <a:lnTo>
                  <a:pt x="204421" y="356340"/>
                </a:lnTo>
                <a:lnTo>
                  <a:pt x="187982" y="409547"/>
                </a:lnTo>
                <a:lnTo>
                  <a:pt x="173986" y="456977"/>
                </a:lnTo>
                <a:lnTo>
                  <a:pt x="165100" y="495300"/>
                </a:lnTo>
                <a:lnTo>
                  <a:pt x="175564" y="489813"/>
                </a:lnTo>
                <a:lnTo>
                  <a:pt x="190906" y="460552"/>
                </a:lnTo>
                <a:lnTo>
                  <a:pt x="209905" y="411175"/>
                </a:lnTo>
                <a:lnTo>
                  <a:pt x="231343" y="345338"/>
                </a:lnTo>
                <a:lnTo>
                  <a:pt x="241744" y="309237"/>
                </a:lnTo>
                <a:close/>
              </a:path>
            </a:pathLst>
          </a:custGeom>
          <a:solidFill>
            <a:srgbClr val="E57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2846" y="4114800"/>
            <a:ext cx="104775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4684" y="4318000"/>
            <a:ext cx="190896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09484" y="3911203"/>
            <a:ext cx="190500" cy="19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53184" y="4468812"/>
            <a:ext cx="2641600" cy="2325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62984" y="2870200"/>
            <a:ext cx="76993" cy="12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20084" y="2882900"/>
            <a:ext cx="431800" cy="406400"/>
          </a:xfrm>
          <a:custGeom>
            <a:avLst/>
            <a:gdLst/>
            <a:ahLst/>
            <a:cxnLst/>
            <a:rect l="l" t="t" r="r" b="b"/>
            <a:pathLst>
              <a:path w="431800" h="406400">
                <a:moveTo>
                  <a:pt x="203200" y="298205"/>
                </a:moveTo>
                <a:lnTo>
                  <a:pt x="203200" y="152400"/>
                </a:lnTo>
                <a:lnTo>
                  <a:pt x="0" y="292100"/>
                </a:lnTo>
                <a:lnTo>
                  <a:pt x="6746" y="294084"/>
                </a:lnTo>
                <a:lnTo>
                  <a:pt x="25400" y="298450"/>
                </a:lnTo>
                <a:lnTo>
                  <a:pt x="53578" y="302815"/>
                </a:lnTo>
                <a:lnTo>
                  <a:pt x="88900" y="304800"/>
                </a:lnTo>
                <a:lnTo>
                  <a:pt x="139700" y="307975"/>
                </a:lnTo>
                <a:lnTo>
                  <a:pt x="190500" y="301625"/>
                </a:lnTo>
                <a:lnTo>
                  <a:pt x="203200" y="298205"/>
                </a:lnTo>
                <a:close/>
              </a:path>
              <a:path w="431800" h="406400">
                <a:moveTo>
                  <a:pt x="241300" y="285750"/>
                </a:moveTo>
                <a:lnTo>
                  <a:pt x="241300" y="50800"/>
                </a:lnTo>
                <a:lnTo>
                  <a:pt x="181570" y="29964"/>
                </a:lnTo>
                <a:lnTo>
                  <a:pt x="144462" y="26987"/>
                </a:lnTo>
                <a:lnTo>
                  <a:pt x="114498" y="45442"/>
                </a:lnTo>
                <a:lnTo>
                  <a:pt x="76200" y="88900"/>
                </a:lnTo>
                <a:lnTo>
                  <a:pt x="203200" y="152400"/>
                </a:lnTo>
                <a:lnTo>
                  <a:pt x="203200" y="298205"/>
                </a:lnTo>
                <a:lnTo>
                  <a:pt x="231775" y="290512"/>
                </a:lnTo>
                <a:lnTo>
                  <a:pt x="241300" y="285750"/>
                </a:lnTo>
                <a:close/>
              </a:path>
              <a:path w="431800" h="406400">
                <a:moveTo>
                  <a:pt x="431800" y="228600"/>
                </a:moveTo>
                <a:lnTo>
                  <a:pt x="430609" y="182959"/>
                </a:lnTo>
                <a:lnTo>
                  <a:pt x="422275" y="149225"/>
                </a:lnTo>
                <a:lnTo>
                  <a:pt x="399653" y="110728"/>
                </a:lnTo>
                <a:lnTo>
                  <a:pt x="355600" y="50800"/>
                </a:lnTo>
                <a:lnTo>
                  <a:pt x="342900" y="50800"/>
                </a:lnTo>
                <a:lnTo>
                  <a:pt x="338335" y="44648"/>
                </a:lnTo>
                <a:lnTo>
                  <a:pt x="325437" y="30162"/>
                </a:lnTo>
                <a:lnTo>
                  <a:pt x="305395" y="13295"/>
                </a:lnTo>
                <a:lnTo>
                  <a:pt x="279400" y="0"/>
                </a:lnTo>
                <a:lnTo>
                  <a:pt x="256579" y="198"/>
                </a:lnTo>
                <a:lnTo>
                  <a:pt x="239712" y="1587"/>
                </a:lnTo>
                <a:lnTo>
                  <a:pt x="220464" y="5357"/>
                </a:lnTo>
                <a:lnTo>
                  <a:pt x="190500" y="12700"/>
                </a:lnTo>
                <a:lnTo>
                  <a:pt x="196651" y="15081"/>
                </a:lnTo>
                <a:lnTo>
                  <a:pt x="211137" y="22225"/>
                </a:lnTo>
                <a:lnTo>
                  <a:pt x="228004" y="34131"/>
                </a:lnTo>
                <a:lnTo>
                  <a:pt x="241300" y="50800"/>
                </a:lnTo>
                <a:lnTo>
                  <a:pt x="241300" y="285750"/>
                </a:lnTo>
                <a:lnTo>
                  <a:pt x="254000" y="279400"/>
                </a:lnTo>
                <a:lnTo>
                  <a:pt x="254000" y="404430"/>
                </a:lnTo>
                <a:lnTo>
                  <a:pt x="268089" y="401042"/>
                </a:lnTo>
                <a:lnTo>
                  <a:pt x="329207" y="369490"/>
                </a:lnTo>
                <a:lnTo>
                  <a:pt x="365323" y="297259"/>
                </a:lnTo>
                <a:lnTo>
                  <a:pt x="381000" y="215900"/>
                </a:lnTo>
                <a:lnTo>
                  <a:pt x="393700" y="317500"/>
                </a:lnTo>
                <a:lnTo>
                  <a:pt x="399653" y="316110"/>
                </a:lnTo>
                <a:lnTo>
                  <a:pt x="412750" y="306387"/>
                </a:lnTo>
                <a:lnTo>
                  <a:pt x="425846" y="279995"/>
                </a:lnTo>
                <a:lnTo>
                  <a:pt x="431800" y="228600"/>
                </a:lnTo>
                <a:close/>
              </a:path>
              <a:path w="431800" h="406400">
                <a:moveTo>
                  <a:pt x="254000" y="404430"/>
                </a:moveTo>
                <a:lnTo>
                  <a:pt x="254000" y="279400"/>
                </a:lnTo>
                <a:lnTo>
                  <a:pt x="253801" y="302815"/>
                </a:lnTo>
                <a:lnTo>
                  <a:pt x="252412" y="323850"/>
                </a:lnTo>
                <a:lnTo>
                  <a:pt x="248642" y="354409"/>
                </a:lnTo>
                <a:lnTo>
                  <a:pt x="241300" y="406400"/>
                </a:lnTo>
                <a:lnTo>
                  <a:pt x="243879" y="406201"/>
                </a:lnTo>
                <a:lnTo>
                  <a:pt x="252412" y="404812"/>
                </a:lnTo>
                <a:lnTo>
                  <a:pt x="254000" y="40443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70884" y="2882701"/>
            <a:ext cx="365760" cy="394335"/>
          </a:xfrm>
          <a:custGeom>
            <a:avLst/>
            <a:gdLst/>
            <a:ahLst/>
            <a:cxnLst/>
            <a:rect l="l" t="t" r="r" b="b"/>
            <a:pathLst>
              <a:path w="365759" h="394335">
                <a:moveTo>
                  <a:pt x="190500" y="256131"/>
                </a:moveTo>
                <a:lnTo>
                  <a:pt x="190500" y="152598"/>
                </a:lnTo>
                <a:lnTo>
                  <a:pt x="123229" y="204589"/>
                </a:lnTo>
                <a:lnTo>
                  <a:pt x="80962" y="235148"/>
                </a:lnTo>
                <a:lnTo>
                  <a:pt x="45839" y="256182"/>
                </a:lnTo>
                <a:lnTo>
                  <a:pt x="0" y="279598"/>
                </a:lnTo>
                <a:lnTo>
                  <a:pt x="42062" y="287828"/>
                </a:lnTo>
                <a:lnTo>
                  <a:pt x="89611" y="284475"/>
                </a:lnTo>
                <a:lnTo>
                  <a:pt x="138988" y="273197"/>
                </a:lnTo>
                <a:lnTo>
                  <a:pt x="186537" y="257652"/>
                </a:lnTo>
                <a:lnTo>
                  <a:pt x="190500" y="256131"/>
                </a:lnTo>
                <a:close/>
              </a:path>
              <a:path w="365759" h="394335">
                <a:moveTo>
                  <a:pt x="228600" y="241498"/>
                </a:moveTo>
                <a:lnTo>
                  <a:pt x="228600" y="76398"/>
                </a:lnTo>
                <a:lnTo>
                  <a:pt x="154384" y="54967"/>
                </a:lnTo>
                <a:lnTo>
                  <a:pt x="111125" y="47823"/>
                </a:lnTo>
                <a:lnTo>
                  <a:pt x="82153" y="54967"/>
                </a:lnTo>
                <a:lnTo>
                  <a:pt x="50800" y="76398"/>
                </a:lnTo>
                <a:lnTo>
                  <a:pt x="94059" y="99020"/>
                </a:lnTo>
                <a:lnTo>
                  <a:pt x="139700" y="124023"/>
                </a:lnTo>
                <a:lnTo>
                  <a:pt x="175815" y="144264"/>
                </a:lnTo>
                <a:lnTo>
                  <a:pt x="190500" y="152598"/>
                </a:lnTo>
                <a:lnTo>
                  <a:pt x="190500" y="256131"/>
                </a:lnTo>
                <a:lnTo>
                  <a:pt x="228600" y="241498"/>
                </a:lnTo>
                <a:close/>
              </a:path>
              <a:path w="365759" h="394335">
                <a:moveTo>
                  <a:pt x="365720" y="232171"/>
                </a:moveTo>
                <a:lnTo>
                  <a:pt x="360362" y="189110"/>
                </a:lnTo>
                <a:lnTo>
                  <a:pt x="343098" y="143668"/>
                </a:lnTo>
                <a:lnTo>
                  <a:pt x="317500" y="101798"/>
                </a:lnTo>
                <a:lnTo>
                  <a:pt x="265310" y="36115"/>
                </a:lnTo>
                <a:lnTo>
                  <a:pt x="233362" y="4960"/>
                </a:lnTo>
                <a:lnTo>
                  <a:pt x="208557" y="0"/>
                </a:lnTo>
                <a:lnTo>
                  <a:pt x="177800" y="12898"/>
                </a:lnTo>
                <a:lnTo>
                  <a:pt x="201810" y="33535"/>
                </a:lnTo>
                <a:lnTo>
                  <a:pt x="217487" y="54173"/>
                </a:lnTo>
                <a:lnTo>
                  <a:pt x="226020" y="70048"/>
                </a:lnTo>
                <a:lnTo>
                  <a:pt x="228600" y="76398"/>
                </a:lnTo>
                <a:lnTo>
                  <a:pt x="228600" y="241498"/>
                </a:lnTo>
                <a:lnTo>
                  <a:pt x="233759" y="270668"/>
                </a:lnTo>
                <a:lnTo>
                  <a:pt x="233759" y="378149"/>
                </a:lnTo>
                <a:lnTo>
                  <a:pt x="260603" y="354477"/>
                </a:lnTo>
                <a:lnTo>
                  <a:pt x="290068" y="304084"/>
                </a:lnTo>
                <a:lnTo>
                  <a:pt x="307340" y="253080"/>
                </a:lnTo>
                <a:lnTo>
                  <a:pt x="315468" y="211831"/>
                </a:lnTo>
                <a:lnTo>
                  <a:pt x="317500" y="190698"/>
                </a:lnTo>
                <a:lnTo>
                  <a:pt x="334168" y="209748"/>
                </a:lnTo>
                <a:lnTo>
                  <a:pt x="346075" y="228798"/>
                </a:lnTo>
                <a:lnTo>
                  <a:pt x="353218" y="247848"/>
                </a:lnTo>
                <a:lnTo>
                  <a:pt x="355600" y="266898"/>
                </a:lnTo>
                <a:lnTo>
                  <a:pt x="365720" y="232171"/>
                </a:lnTo>
                <a:close/>
              </a:path>
              <a:path w="365759" h="394335">
                <a:moveTo>
                  <a:pt x="233759" y="378149"/>
                </a:moveTo>
                <a:lnTo>
                  <a:pt x="233759" y="270668"/>
                </a:lnTo>
                <a:lnTo>
                  <a:pt x="231775" y="312935"/>
                </a:lnTo>
                <a:lnTo>
                  <a:pt x="225028" y="357584"/>
                </a:lnTo>
                <a:lnTo>
                  <a:pt x="215900" y="393898"/>
                </a:lnTo>
                <a:lnTo>
                  <a:pt x="233759" y="378149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59784" y="2921000"/>
            <a:ext cx="266700" cy="292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252584" y="1562100"/>
            <a:ext cx="6455410" cy="15290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indent="342900">
              <a:lnSpc>
                <a:spcPts val="5600"/>
              </a:lnSpc>
              <a:spcBef>
                <a:spcPts val="820"/>
              </a:spcBef>
            </a:pPr>
            <a:r>
              <a:rPr sz="5200" spc="-170" dirty="0">
                <a:latin typeface="Georgia"/>
                <a:cs typeface="Georgia"/>
              </a:rPr>
              <a:t>Haklarımı </a:t>
            </a:r>
            <a:r>
              <a:rPr sz="5200" spc="-110" dirty="0">
                <a:latin typeface="Georgia"/>
                <a:cs typeface="Georgia"/>
              </a:rPr>
              <a:t>Biliyorum  </a:t>
            </a:r>
            <a:r>
              <a:rPr sz="5200" spc="-165" dirty="0">
                <a:latin typeface="Georgia"/>
                <a:cs typeface="Georgia"/>
              </a:rPr>
              <a:t>Vücudumu</a:t>
            </a:r>
            <a:r>
              <a:rPr sz="5200" spc="-405" dirty="0">
                <a:latin typeface="Georgia"/>
                <a:cs typeface="Georgia"/>
              </a:rPr>
              <a:t> </a:t>
            </a:r>
            <a:r>
              <a:rPr sz="5200" spc="-110" dirty="0">
                <a:latin typeface="Georgia"/>
                <a:cs typeface="Georgia"/>
              </a:rPr>
              <a:t>Koruyorum</a:t>
            </a:r>
            <a:endParaRPr sz="5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379584" y="4610100"/>
            <a:ext cx="39135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latin typeface="Georgia"/>
                <a:cs typeface="Georgia"/>
              </a:rPr>
              <a:t>Besleyici gıdalar</a:t>
            </a:r>
            <a:r>
              <a:rPr sz="3000" spc="-320" dirty="0">
                <a:latin typeface="Georgia"/>
                <a:cs typeface="Georgia"/>
              </a:rPr>
              <a:t> </a:t>
            </a:r>
            <a:r>
              <a:rPr sz="3000" spc="-60" dirty="0">
                <a:latin typeface="Georgia"/>
                <a:cs typeface="Georgia"/>
              </a:rPr>
              <a:t>yemek.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33484" y="1231900"/>
            <a:ext cx="5105400" cy="3086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801984" y="4699000"/>
            <a:ext cx="1622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5" dirty="0">
                <a:latin typeface="Georgia"/>
                <a:cs typeface="Georgia"/>
              </a:rPr>
              <a:t>Aşı</a:t>
            </a:r>
            <a:r>
              <a:rPr sz="3000" spc="-220" dirty="0">
                <a:latin typeface="Georgia"/>
                <a:cs typeface="Georgia"/>
              </a:rPr>
              <a:t> </a:t>
            </a:r>
            <a:r>
              <a:rPr sz="3000" spc="-60" dirty="0">
                <a:latin typeface="Georgia"/>
                <a:cs typeface="Georgia"/>
              </a:rPr>
              <a:t>olmak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23984" y="1422400"/>
            <a:ext cx="4914900" cy="3022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715884" y="4762500"/>
            <a:ext cx="7799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70" dirty="0">
                <a:latin typeface="Georgia"/>
                <a:cs typeface="Georgia"/>
              </a:rPr>
              <a:t>Azarlanmaya,</a:t>
            </a:r>
            <a:r>
              <a:rPr sz="3000" spc="-345" dirty="0">
                <a:latin typeface="Georgia"/>
                <a:cs typeface="Georgia"/>
              </a:rPr>
              <a:t> </a:t>
            </a:r>
            <a:r>
              <a:rPr sz="3000" spc="-55" dirty="0">
                <a:latin typeface="Georgia"/>
                <a:cs typeface="Georgia"/>
              </a:rPr>
              <a:t>itilmeye</a:t>
            </a:r>
            <a:r>
              <a:rPr sz="3000" spc="-100" dirty="0">
                <a:latin typeface="Georgia"/>
                <a:cs typeface="Georgia"/>
              </a:rPr>
              <a:t> </a:t>
            </a:r>
            <a:r>
              <a:rPr sz="3000" spc="-20" dirty="0">
                <a:latin typeface="Georgia"/>
                <a:cs typeface="Georgia"/>
              </a:rPr>
              <a:t>karşı</a:t>
            </a:r>
            <a:r>
              <a:rPr sz="3000" spc="-165" dirty="0">
                <a:latin typeface="Georgia"/>
                <a:cs typeface="Georgia"/>
              </a:rPr>
              <a:t> </a:t>
            </a:r>
            <a:r>
              <a:rPr sz="3000" spc="-50" dirty="0">
                <a:latin typeface="Georgia"/>
                <a:cs typeface="Georgia"/>
              </a:rPr>
              <a:t>kendimizi</a:t>
            </a:r>
            <a:r>
              <a:rPr sz="3000" spc="-170" dirty="0">
                <a:latin typeface="Georgia"/>
                <a:cs typeface="Georgia"/>
              </a:rPr>
              <a:t> </a:t>
            </a:r>
            <a:r>
              <a:rPr sz="3000" spc="-70" dirty="0">
                <a:latin typeface="Georgia"/>
                <a:cs typeface="Georgia"/>
              </a:rPr>
              <a:t>korumak.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04884" y="1358900"/>
            <a:ext cx="4940300" cy="3060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576184" y="4699000"/>
            <a:ext cx="72415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5" dirty="0">
                <a:latin typeface="Georgia"/>
                <a:cs typeface="Georgia"/>
              </a:rPr>
              <a:t>Gerektiğinde</a:t>
            </a:r>
            <a:r>
              <a:rPr sz="3000" spc="-295" dirty="0">
                <a:latin typeface="Georgia"/>
                <a:cs typeface="Georgia"/>
              </a:rPr>
              <a:t> </a:t>
            </a:r>
            <a:r>
              <a:rPr sz="3000" spc="-35" dirty="0">
                <a:latin typeface="Georgia"/>
                <a:cs typeface="Georgia"/>
              </a:rPr>
              <a:t>doktorun</a:t>
            </a:r>
            <a:r>
              <a:rPr sz="3000" spc="-200" dirty="0">
                <a:latin typeface="Georgia"/>
                <a:cs typeface="Georgia"/>
              </a:rPr>
              <a:t> </a:t>
            </a:r>
            <a:r>
              <a:rPr sz="3000" spc="-40" dirty="0">
                <a:latin typeface="Georgia"/>
                <a:cs typeface="Georgia"/>
              </a:rPr>
              <a:t>verdiği</a:t>
            </a:r>
            <a:r>
              <a:rPr sz="3000" spc="-165" dirty="0">
                <a:latin typeface="Georgia"/>
                <a:cs typeface="Georgia"/>
              </a:rPr>
              <a:t> </a:t>
            </a:r>
            <a:r>
              <a:rPr sz="3000" spc="-50" dirty="0">
                <a:latin typeface="Georgia"/>
                <a:cs typeface="Georgia"/>
              </a:rPr>
              <a:t>ilaçları</a:t>
            </a:r>
            <a:r>
              <a:rPr sz="3000" spc="-60" dirty="0">
                <a:latin typeface="Georgia"/>
                <a:cs typeface="Georgia"/>
              </a:rPr>
              <a:t> </a:t>
            </a:r>
            <a:r>
              <a:rPr sz="3000" spc="-75" dirty="0">
                <a:latin typeface="Georgia"/>
                <a:cs typeface="Georgia"/>
              </a:rPr>
              <a:t>içmek.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69984" y="1727200"/>
            <a:ext cx="4762500" cy="2870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871584" y="3898900"/>
            <a:ext cx="4907915" cy="1186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390"/>
              </a:spcBef>
            </a:pPr>
            <a:r>
              <a:rPr sz="2700" spc="-75" dirty="0">
                <a:latin typeface="Georgia"/>
                <a:cs typeface="Georgia"/>
              </a:rPr>
              <a:t>Kendimizi </a:t>
            </a:r>
            <a:r>
              <a:rPr sz="2700" spc="-85" dirty="0">
                <a:latin typeface="Georgia"/>
                <a:cs typeface="Georgia"/>
              </a:rPr>
              <a:t>mutlu </a:t>
            </a:r>
            <a:r>
              <a:rPr sz="2700" spc="-40" dirty="0">
                <a:latin typeface="Georgia"/>
                <a:cs typeface="Georgia"/>
              </a:rPr>
              <a:t>hissetmemizin  </a:t>
            </a:r>
            <a:r>
              <a:rPr sz="2700" spc="-60" dirty="0">
                <a:latin typeface="Georgia"/>
                <a:cs typeface="Georgia"/>
              </a:rPr>
              <a:t>yolu </a:t>
            </a:r>
            <a:r>
              <a:rPr sz="2700" spc="-85" dirty="0">
                <a:latin typeface="Georgia"/>
                <a:cs typeface="Georgia"/>
              </a:rPr>
              <a:t>da; </a:t>
            </a:r>
            <a:r>
              <a:rPr sz="2700" spc="-45" dirty="0">
                <a:latin typeface="Georgia"/>
                <a:cs typeface="Georgia"/>
              </a:rPr>
              <a:t>arkadaşlarımızla </a:t>
            </a:r>
            <a:r>
              <a:rPr sz="2700" spc="-25" dirty="0">
                <a:latin typeface="Georgia"/>
                <a:cs typeface="Georgia"/>
              </a:rPr>
              <a:t>iletişim  </a:t>
            </a:r>
            <a:r>
              <a:rPr sz="2700" spc="-85" dirty="0">
                <a:latin typeface="Georgia"/>
                <a:cs typeface="Georgia"/>
              </a:rPr>
              <a:t>kurmak, </a:t>
            </a:r>
            <a:r>
              <a:rPr sz="2700" spc="-60" dirty="0">
                <a:latin typeface="Georgia"/>
                <a:cs typeface="Georgia"/>
              </a:rPr>
              <a:t>onlarla </a:t>
            </a:r>
            <a:r>
              <a:rPr sz="2700" spc="-35" dirty="0">
                <a:latin typeface="Georgia"/>
                <a:cs typeface="Georgia"/>
              </a:rPr>
              <a:t>oyun</a:t>
            </a:r>
            <a:r>
              <a:rPr sz="2700" spc="165" dirty="0">
                <a:latin typeface="Georgia"/>
                <a:cs typeface="Georgia"/>
              </a:rPr>
              <a:t> </a:t>
            </a:r>
            <a:r>
              <a:rPr sz="2700" spc="-80" dirty="0">
                <a:latin typeface="Georgia"/>
                <a:cs typeface="Georgia"/>
              </a:rPr>
              <a:t>oynamak.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620884" y="1308100"/>
            <a:ext cx="3340099" cy="2400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7584" y="5626100"/>
            <a:ext cx="2997200" cy="1168400"/>
          </a:xfrm>
          <a:custGeom>
            <a:avLst/>
            <a:gdLst/>
            <a:ahLst/>
            <a:cxnLst/>
            <a:rect l="l" t="t" r="r" b="b"/>
            <a:pathLst>
              <a:path w="2997200" h="1168400">
                <a:moveTo>
                  <a:pt x="2997200" y="1168400"/>
                </a:moveTo>
                <a:lnTo>
                  <a:pt x="2997200" y="0"/>
                </a:lnTo>
                <a:lnTo>
                  <a:pt x="2705100" y="0"/>
                </a:lnTo>
                <a:lnTo>
                  <a:pt x="2653847" y="1662"/>
                </a:lnTo>
                <a:lnTo>
                  <a:pt x="2602163" y="3922"/>
                </a:lnTo>
                <a:lnTo>
                  <a:pt x="2550076" y="6768"/>
                </a:lnTo>
                <a:lnTo>
                  <a:pt x="2497618" y="10191"/>
                </a:lnTo>
                <a:lnTo>
                  <a:pt x="2444818" y="14179"/>
                </a:lnTo>
                <a:lnTo>
                  <a:pt x="2391707" y="18723"/>
                </a:lnTo>
                <a:lnTo>
                  <a:pt x="2338313" y="23812"/>
                </a:lnTo>
                <a:lnTo>
                  <a:pt x="2284667" y="29435"/>
                </a:lnTo>
                <a:lnTo>
                  <a:pt x="2230798" y="35583"/>
                </a:lnTo>
                <a:lnTo>
                  <a:pt x="2176738" y="42244"/>
                </a:lnTo>
                <a:lnTo>
                  <a:pt x="2122515" y="49409"/>
                </a:lnTo>
                <a:lnTo>
                  <a:pt x="2068160" y="57066"/>
                </a:lnTo>
                <a:lnTo>
                  <a:pt x="2013703" y="65206"/>
                </a:lnTo>
                <a:lnTo>
                  <a:pt x="1959173" y="73818"/>
                </a:lnTo>
                <a:lnTo>
                  <a:pt x="1904601" y="82892"/>
                </a:lnTo>
                <a:lnTo>
                  <a:pt x="1850016" y="92417"/>
                </a:lnTo>
                <a:lnTo>
                  <a:pt x="1795448" y="102383"/>
                </a:lnTo>
                <a:lnTo>
                  <a:pt x="1740928" y="112779"/>
                </a:lnTo>
                <a:lnTo>
                  <a:pt x="1686484" y="123595"/>
                </a:lnTo>
                <a:lnTo>
                  <a:pt x="1632149" y="134821"/>
                </a:lnTo>
                <a:lnTo>
                  <a:pt x="1577950" y="146446"/>
                </a:lnTo>
                <a:lnTo>
                  <a:pt x="1523918" y="158460"/>
                </a:lnTo>
                <a:lnTo>
                  <a:pt x="1470083" y="170852"/>
                </a:lnTo>
                <a:lnTo>
                  <a:pt x="1416475" y="183613"/>
                </a:lnTo>
                <a:lnTo>
                  <a:pt x="1363124" y="196730"/>
                </a:lnTo>
                <a:lnTo>
                  <a:pt x="1310060" y="210195"/>
                </a:lnTo>
                <a:lnTo>
                  <a:pt x="1257313" y="223997"/>
                </a:lnTo>
                <a:lnTo>
                  <a:pt x="1204912" y="238125"/>
                </a:lnTo>
                <a:lnTo>
                  <a:pt x="1152888" y="252568"/>
                </a:lnTo>
                <a:lnTo>
                  <a:pt x="1101270" y="267317"/>
                </a:lnTo>
                <a:lnTo>
                  <a:pt x="1050089" y="282362"/>
                </a:lnTo>
                <a:lnTo>
                  <a:pt x="999375" y="297690"/>
                </a:lnTo>
                <a:lnTo>
                  <a:pt x="949157" y="313294"/>
                </a:lnTo>
                <a:lnTo>
                  <a:pt x="899465" y="329160"/>
                </a:lnTo>
                <a:lnTo>
                  <a:pt x="850329" y="345281"/>
                </a:lnTo>
                <a:lnTo>
                  <a:pt x="801780" y="361644"/>
                </a:lnTo>
                <a:lnTo>
                  <a:pt x="753846" y="378240"/>
                </a:lnTo>
                <a:lnTo>
                  <a:pt x="706559" y="395058"/>
                </a:lnTo>
                <a:lnTo>
                  <a:pt x="659948" y="412088"/>
                </a:lnTo>
                <a:lnTo>
                  <a:pt x="614043" y="429319"/>
                </a:lnTo>
                <a:lnTo>
                  <a:pt x="568873" y="446741"/>
                </a:lnTo>
                <a:lnTo>
                  <a:pt x="524470" y="464343"/>
                </a:lnTo>
                <a:lnTo>
                  <a:pt x="480621" y="482217"/>
                </a:lnTo>
                <a:lnTo>
                  <a:pt x="438080" y="500048"/>
                </a:lnTo>
                <a:lnTo>
                  <a:pt x="396154" y="518130"/>
                </a:lnTo>
                <a:lnTo>
                  <a:pt x="355113" y="536350"/>
                </a:lnTo>
                <a:lnTo>
                  <a:pt x="314988" y="554699"/>
                </a:lnTo>
                <a:lnTo>
                  <a:pt x="275808" y="573166"/>
                </a:lnTo>
                <a:lnTo>
                  <a:pt x="237604" y="591740"/>
                </a:lnTo>
                <a:lnTo>
                  <a:pt x="200405" y="610412"/>
                </a:lnTo>
                <a:lnTo>
                  <a:pt x="164241" y="629170"/>
                </a:lnTo>
                <a:lnTo>
                  <a:pt x="129142" y="648005"/>
                </a:lnTo>
                <a:lnTo>
                  <a:pt x="95139" y="666906"/>
                </a:lnTo>
                <a:lnTo>
                  <a:pt x="30538" y="704863"/>
                </a:lnTo>
                <a:lnTo>
                  <a:pt x="0" y="723900"/>
                </a:lnTo>
                <a:lnTo>
                  <a:pt x="32672" y="730285"/>
                </a:lnTo>
                <a:lnTo>
                  <a:pt x="66858" y="737029"/>
                </a:lnTo>
                <a:lnTo>
                  <a:pt x="139566" y="751543"/>
                </a:lnTo>
                <a:lnTo>
                  <a:pt x="177985" y="759288"/>
                </a:lnTo>
                <a:lnTo>
                  <a:pt x="217711" y="767341"/>
                </a:lnTo>
                <a:lnTo>
                  <a:pt x="258692" y="775691"/>
                </a:lnTo>
                <a:lnTo>
                  <a:pt x="300878" y="784324"/>
                </a:lnTo>
                <a:lnTo>
                  <a:pt x="344215" y="793228"/>
                </a:lnTo>
                <a:lnTo>
                  <a:pt x="388652" y="802391"/>
                </a:lnTo>
                <a:lnTo>
                  <a:pt x="434138" y="811801"/>
                </a:lnTo>
                <a:lnTo>
                  <a:pt x="480862" y="821494"/>
                </a:lnTo>
                <a:lnTo>
                  <a:pt x="576370" y="841383"/>
                </a:lnTo>
                <a:lnTo>
                  <a:pt x="675484" y="862107"/>
                </a:lnTo>
                <a:lnTo>
                  <a:pt x="777551" y="883517"/>
                </a:lnTo>
                <a:lnTo>
                  <a:pt x="935279" y="916702"/>
                </a:lnTo>
                <a:lnTo>
                  <a:pt x="1595349" y="1055908"/>
                </a:lnTo>
                <a:lnTo>
                  <a:pt x="1760668" y="1090645"/>
                </a:lnTo>
                <a:lnTo>
                  <a:pt x="1869482" y="1113436"/>
                </a:lnTo>
                <a:lnTo>
                  <a:pt x="1976693" y="1135816"/>
                </a:lnTo>
                <a:lnTo>
                  <a:pt x="2081888" y="1157687"/>
                </a:lnTo>
                <a:lnTo>
                  <a:pt x="2133600" y="1168400"/>
                </a:lnTo>
                <a:lnTo>
                  <a:pt x="2997200" y="11684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9" y="5740041"/>
            <a:ext cx="10020300" cy="1054735"/>
          </a:xfrm>
          <a:custGeom>
            <a:avLst/>
            <a:gdLst/>
            <a:ahLst/>
            <a:cxnLst/>
            <a:rect l="l" t="t" r="r" b="b"/>
            <a:pathLst>
              <a:path w="10020300" h="1054734">
                <a:moveTo>
                  <a:pt x="10020295" y="1054458"/>
                </a:moveTo>
                <a:lnTo>
                  <a:pt x="9972931" y="1038239"/>
                </a:lnTo>
                <a:lnTo>
                  <a:pt x="9925436" y="1022165"/>
                </a:lnTo>
                <a:lnTo>
                  <a:pt x="9877811" y="1006235"/>
                </a:lnTo>
                <a:lnTo>
                  <a:pt x="9830058" y="990449"/>
                </a:lnTo>
                <a:lnTo>
                  <a:pt x="9782178" y="974806"/>
                </a:lnTo>
                <a:lnTo>
                  <a:pt x="9734175" y="959306"/>
                </a:lnTo>
                <a:lnTo>
                  <a:pt x="9686051" y="943948"/>
                </a:lnTo>
                <a:lnTo>
                  <a:pt x="9637806" y="928732"/>
                </a:lnTo>
                <a:lnTo>
                  <a:pt x="9589444" y="913658"/>
                </a:lnTo>
                <a:lnTo>
                  <a:pt x="9540966" y="898725"/>
                </a:lnTo>
                <a:lnTo>
                  <a:pt x="9492374" y="883933"/>
                </a:lnTo>
                <a:lnTo>
                  <a:pt x="9443671" y="869281"/>
                </a:lnTo>
                <a:lnTo>
                  <a:pt x="9394859" y="854769"/>
                </a:lnTo>
                <a:lnTo>
                  <a:pt x="9345939" y="840396"/>
                </a:lnTo>
                <a:lnTo>
                  <a:pt x="9296913" y="826162"/>
                </a:lnTo>
                <a:lnTo>
                  <a:pt x="9247785" y="812067"/>
                </a:lnTo>
                <a:lnTo>
                  <a:pt x="9198555" y="798110"/>
                </a:lnTo>
                <a:lnTo>
                  <a:pt x="9149225" y="784291"/>
                </a:lnTo>
                <a:lnTo>
                  <a:pt x="9099799" y="770609"/>
                </a:lnTo>
                <a:lnTo>
                  <a:pt x="9050277" y="757065"/>
                </a:lnTo>
                <a:lnTo>
                  <a:pt x="9000662" y="743656"/>
                </a:lnTo>
                <a:lnTo>
                  <a:pt x="8950956" y="730384"/>
                </a:lnTo>
                <a:lnTo>
                  <a:pt x="8901161" y="717247"/>
                </a:lnTo>
                <a:lnTo>
                  <a:pt x="8851280" y="704245"/>
                </a:lnTo>
                <a:lnTo>
                  <a:pt x="8801313" y="691379"/>
                </a:lnTo>
                <a:lnTo>
                  <a:pt x="8751263" y="678646"/>
                </a:lnTo>
                <a:lnTo>
                  <a:pt x="8701133" y="666048"/>
                </a:lnTo>
                <a:lnTo>
                  <a:pt x="8650924" y="653583"/>
                </a:lnTo>
                <a:lnTo>
                  <a:pt x="8600638" y="641251"/>
                </a:lnTo>
                <a:lnTo>
                  <a:pt x="8550277" y="629051"/>
                </a:lnTo>
                <a:lnTo>
                  <a:pt x="8499844" y="616984"/>
                </a:lnTo>
                <a:lnTo>
                  <a:pt x="8449341" y="605049"/>
                </a:lnTo>
                <a:lnTo>
                  <a:pt x="8398768" y="593245"/>
                </a:lnTo>
                <a:lnTo>
                  <a:pt x="8348130" y="581572"/>
                </a:lnTo>
                <a:lnTo>
                  <a:pt x="8297427" y="570029"/>
                </a:lnTo>
                <a:lnTo>
                  <a:pt x="8246661" y="558617"/>
                </a:lnTo>
                <a:lnTo>
                  <a:pt x="8195835" y="547334"/>
                </a:lnTo>
                <a:lnTo>
                  <a:pt x="8144951" y="536181"/>
                </a:lnTo>
                <a:lnTo>
                  <a:pt x="8094011" y="525156"/>
                </a:lnTo>
                <a:lnTo>
                  <a:pt x="8043017" y="514260"/>
                </a:lnTo>
                <a:lnTo>
                  <a:pt x="7991970" y="503492"/>
                </a:lnTo>
                <a:lnTo>
                  <a:pt x="7940874" y="492851"/>
                </a:lnTo>
                <a:lnTo>
                  <a:pt x="7889729" y="482338"/>
                </a:lnTo>
                <a:lnTo>
                  <a:pt x="7838539" y="471951"/>
                </a:lnTo>
                <a:lnTo>
                  <a:pt x="7787304" y="461690"/>
                </a:lnTo>
                <a:lnTo>
                  <a:pt x="7736028" y="451555"/>
                </a:lnTo>
                <a:lnTo>
                  <a:pt x="7684712" y="441546"/>
                </a:lnTo>
                <a:lnTo>
                  <a:pt x="7633358" y="431662"/>
                </a:lnTo>
                <a:lnTo>
                  <a:pt x="7581968" y="421902"/>
                </a:lnTo>
                <a:lnTo>
                  <a:pt x="7530545" y="412267"/>
                </a:lnTo>
                <a:lnTo>
                  <a:pt x="7479090" y="402755"/>
                </a:lnTo>
                <a:lnTo>
                  <a:pt x="7427605" y="393366"/>
                </a:lnTo>
                <a:lnTo>
                  <a:pt x="7376093" y="384100"/>
                </a:lnTo>
                <a:lnTo>
                  <a:pt x="7324556" y="374957"/>
                </a:lnTo>
                <a:lnTo>
                  <a:pt x="7272995" y="365936"/>
                </a:lnTo>
                <a:lnTo>
                  <a:pt x="7221413" y="357036"/>
                </a:lnTo>
                <a:lnTo>
                  <a:pt x="7169811" y="348258"/>
                </a:lnTo>
                <a:lnTo>
                  <a:pt x="7118192" y="339600"/>
                </a:lnTo>
                <a:lnTo>
                  <a:pt x="7066558" y="331063"/>
                </a:lnTo>
                <a:lnTo>
                  <a:pt x="7014911" y="322645"/>
                </a:lnTo>
                <a:lnTo>
                  <a:pt x="6963253" y="314347"/>
                </a:lnTo>
                <a:lnTo>
                  <a:pt x="6911585" y="306168"/>
                </a:lnTo>
                <a:lnTo>
                  <a:pt x="6859911" y="298108"/>
                </a:lnTo>
                <a:lnTo>
                  <a:pt x="6808231" y="290166"/>
                </a:lnTo>
                <a:lnTo>
                  <a:pt x="6756549" y="282342"/>
                </a:lnTo>
                <a:lnTo>
                  <a:pt x="6704866" y="274635"/>
                </a:lnTo>
                <a:lnTo>
                  <a:pt x="6653184" y="267045"/>
                </a:lnTo>
                <a:lnTo>
                  <a:pt x="6601505" y="259571"/>
                </a:lnTo>
                <a:lnTo>
                  <a:pt x="6549831" y="252213"/>
                </a:lnTo>
                <a:lnTo>
                  <a:pt x="6498165" y="244972"/>
                </a:lnTo>
                <a:lnTo>
                  <a:pt x="6446508" y="237845"/>
                </a:lnTo>
                <a:lnTo>
                  <a:pt x="6394863" y="230833"/>
                </a:lnTo>
                <a:lnTo>
                  <a:pt x="6343231" y="223936"/>
                </a:lnTo>
                <a:lnTo>
                  <a:pt x="6291614" y="217152"/>
                </a:lnTo>
                <a:lnTo>
                  <a:pt x="6240015" y="210482"/>
                </a:lnTo>
                <a:lnTo>
                  <a:pt x="6188436" y="203926"/>
                </a:lnTo>
                <a:lnTo>
                  <a:pt x="6136878" y="197481"/>
                </a:lnTo>
                <a:lnTo>
                  <a:pt x="6085344" y="191149"/>
                </a:lnTo>
                <a:lnTo>
                  <a:pt x="6033836" y="184929"/>
                </a:lnTo>
                <a:lnTo>
                  <a:pt x="5982356" y="178821"/>
                </a:lnTo>
                <a:lnTo>
                  <a:pt x="5930906" y="172823"/>
                </a:lnTo>
                <a:lnTo>
                  <a:pt x="5879487" y="166936"/>
                </a:lnTo>
                <a:lnTo>
                  <a:pt x="5828103" y="161159"/>
                </a:lnTo>
                <a:lnTo>
                  <a:pt x="5776754" y="155491"/>
                </a:lnTo>
                <a:lnTo>
                  <a:pt x="5725444" y="149933"/>
                </a:lnTo>
                <a:lnTo>
                  <a:pt x="5674173" y="144484"/>
                </a:lnTo>
                <a:lnTo>
                  <a:pt x="5622945" y="139143"/>
                </a:lnTo>
                <a:lnTo>
                  <a:pt x="5571761" y="133911"/>
                </a:lnTo>
                <a:lnTo>
                  <a:pt x="5520624" y="128785"/>
                </a:lnTo>
                <a:lnTo>
                  <a:pt x="5469534" y="123767"/>
                </a:lnTo>
                <a:lnTo>
                  <a:pt x="5418495" y="118856"/>
                </a:lnTo>
                <a:lnTo>
                  <a:pt x="5367509" y="114051"/>
                </a:lnTo>
                <a:lnTo>
                  <a:pt x="5316576" y="109352"/>
                </a:lnTo>
                <a:lnTo>
                  <a:pt x="5265701" y="104758"/>
                </a:lnTo>
                <a:lnTo>
                  <a:pt x="5214884" y="100270"/>
                </a:lnTo>
                <a:lnTo>
                  <a:pt x="5164127" y="95885"/>
                </a:lnTo>
                <a:lnTo>
                  <a:pt x="5113434" y="91606"/>
                </a:lnTo>
                <a:lnTo>
                  <a:pt x="5062804" y="87430"/>
                </a:lnTo>
                <a:lnTo>
                  <a:pt x="5012242" y="83357"/>
                </a:lnTo>
                <a:lnTo>
                  <a:pt x="4961749" y="79387"/>
                </a:lnTo>
                <a:lnTo>
                  <a:pt x="4911326" y="75519"/>
                </a:lnTo>
                <a:lnTo>
                  <a:pt x="4860976" y="71754"/>
                </a:lnTo>
                <a:lnTo>
                  <a:pt x="4810702" y="68090"/>
                </a:lnTo>
                <a:lnTo>
                  <a:pt x="4760504" y="64528"/>
                </a:lnTo>
                <a:lnTo>
                  <a:pt x="4710385" y="61066"/>
                </a:lnTo>
                <a:lnTo>
                  <a:pt x="4660348" y="57705"/>
                </a:lnTo>
                <a:lnTo>
                  <a:pt x="4610393" y="54443"/>
                </a:lnTo>
                <a:lnTo>
                  <a:pt x="4560524" y="51281"/>
                </a:lnTo>
                <a:lnTo>
                  <a:pt x="4510742" y="48218"/>
                </a:lnTo>
                <a:lnTo>
                  <a:pt x="4461049" y="45254"/>
                </a:lnTo>
                <a:lnTo>
                  <a:pt x="4411448" y="42388"/>
                </a:lnTo>
                <a:lnTo>
                  <a:pt x="4361940" y="39620"/>
                </a:lnTo>
                <a:lnTo>
                  <a:pt x="4312528" y="36949"/>
                </a:lnTo>
                <a:lnTo>
                  <a:pt x="4263213" y="34375"/>
                </a:lnTo>
                <a:lnTo>
                  <a:pt x="4213997" y="31898"/>
                </a:lnTo>
                <a:lnTo>
                  <a:pt x="4164884" y="29517"/>
                </a:lnTo>
                <a:lnTo>
                  <a:pt x="4115873" y="27231"/>
                </a:lnTo>
                <a:lnTo>
                  <a:pt x="4066969" y="25041"/>
                </a:lnTo>
                <a:lnTo>
                  <a:pt x="4018172" y="22946"/>
                </a:lnTo>
                <a:lnTo>
                  <a:pt x="3969485" y="20945"/>
                </a:lnTo>
                <a:lnTo>
                  <a:pt x="3920910" y="19038"/>
                </a:lnTo>
                <a:lnTo>
                  <a:pt x="3872449" y="17224"/>
                </a:lnTo>
                <a:lnTo>
                  <a:pt x="3824104" y="15504"/>
                </a:lnTo>
                <a:lnTo>
                  <a:pt x="3775877" y="13876"/>
                </a:lnTo>
                <a:lnTo>
                  <a:pt x="3727770" y="12341"/>
                </a:lnTo>
                <a:lnTo>
                  <a:pt x="3679785" y="10897"/>
                </a:lnTo>
                <a:lnTo>
                  <a:pt x="3631924" y="9545"/>
                </a:lnTo>
                <a:lnTo>
                  <a:pt x="3584189" y="8284"/>
                </a:lnTo>
                <a:lnTo>
                  <a:pt x="3536583" y="7113"/>
                </a:lnTo>
                <a:lnTo>
                  <a:pt x="3489107" y="6033"/>
                </a:lnTo>
                <a:lnTo>
                  <a:pt x="3441763" y="5043"/>
                </a:lnTo>
                <a:lnTo>
                  <a:pt x="3394554" y="4141"/>
                </a:lnTo>
                <a:lnTo>
                  <a:pt x="3347481" y="3329"/>
                </a:lnTo>
                <a:lnTo>
                  <a:pt x="3300546" y="2605"/>
                </a:lnTo>
                <a:lnTo>
                  <a:pt x="3253753" y="1969"/>
                </a:lnTo>
                <a:lnTo>
                  <a:pt x="3207101" y="1421"/>
                </a:lnTo>
                <a:lnTo>
                  <a:pt x="3160595" y="959"/>
                </a:lnTo>
                <a:lnTo>
                  <a:pt x="3114235" y="585"/>
                </a:lnTo>
                <a:lnTo>
                  <a:pt x="3068023" y="297"/>
                </a:lnTo>
                <a:lnTo>
                  <a:pt x="3021963" y="95"/>
                </a:lnTo>
                <a:lnTo>
                  <a:pt x="2884707" y="0"/>
                </a:lnTo>
                <a:lnTo>
                  <a:pt x="2839270" y="137"/>
                </a:lnTo>
                <a:lnTo>
                  <a:pt x="2793995" y="358"/>
                </a:lnTo>
                <a:lnTo>
                  <a:pt x="2732494" y="446"/>
                </a:lnTo>
                <a:lnTo>
                  <a:pt x="2671301" y="709"/>
                </a:lnTo>
                <a:lnTo>
                  <a:pt x="2610420" y="1147"/>
                </a:lnTo>
                <a:lnTo>
                  <a:pt x="2549856" y="1759"/>
                </a:lnTo>
                <a:lnTo>
                  <a:pt x="2489615" y="2543"/>
                </a:lnTo>
                <a:lnTo>
                  <a:pt x="2429701" y="3499"/>
                </a:lnTo>
                <a:lnTo>
                  <a:pt x="2370120" y="4625"/>
                </a:lnTo>
                <a:lnTo>
                  <a:pt x="2310876" y="5922"/>
                </a:lnTo>
                <a:lnTo>
                  <a:pt x="2251975" y="7388"/>
                </a:lnTo>
                <a:lnTo>
                  <a:pt x="2193422" y="9022"/>
                </a:lnTo>
                <a:lnTo>
                  <a:pt x="2135221" y="10823"/>
                </a:lnTo>
                <a:lnTo>
                  <a:pt x="2077378" y="12790"/>
                </a:lnTo>
                <a:lnTo>
                  <a:pt x="2019897" y="14922"/>
                </a:lnTo>
                <a:lnTo>
                  <a:pt x="1962785" y="17219"/>
                </a:lnTo>
                <a:lnTo>
                  <a:pt x="1906045" y="19680"/>
                </a:lnTo>
                <a:lnTo>
                  <a:pt x="1849683" y="22303"/>
                </a:lnTo>
                <a:lnTo>
                  <a:pt x="1793704" y="25087"/>
                </a:lnTo>
                <a:lnTo>
                  <a:pt x="1738113" y="28033"/>
                </a:lnTo>
                <a:lnTo>
                  <a:pt x="1682915" y="31138"/>
                </a:lnTo>
                <a:lnTo>
                  <a:pt x="1628115" y="34403"/>
                </a:lnTo>
                <a:lnTo>
                  <a:pt x="1573718" y="37825"/>
                </a:lnTo>
                <a:lnTo>
                  <a:pt x="1519729" y="41404"/>
                </a:lnTo>
                <a:lnTo>
                  <a:pt x="1466153" y="45140"/>
                </a:lnTo>
                <a:lnTo>
                  <a:pt x="1412996" y="49030"/>
                </a:lnTo>
                <a:lnTo>
                  <a:pt x="1360261" y="53076"/>
                </a:lnTo>
                <a:lnTo>
                  <a:pt x="1307955" y="57274"/>
                </a:lnTo>
                <a:lnTo>
                  <a:pt x="1256082" y="61625"/>
                </a:lnTo>
                <a:lnTo>
                  <a:pt x="1204648" y="66128"/>
                </a:lnTo>
                <a:lnTo>
                  <a:pt x="1153656" y="70781"/>
                </a:lnTo>
                <a:lnTo>
                  <a:pt x="1103113" y="75584"/>
                </a:lnTo>
                <a:lnTo>
                  <a:pt x="1053024" y="80536"/>
                </a:lnTo>
                <a:lnTo>
                  <a:pt x="1003393" y="85636"/>
                </a:lnTo>
                <a:lnTo>
                  <a:pt x="954225" y="90883"/>
                </a:lnTo>
                <a:lnTo>
                  <a:pt x="905526" y="96276"/>
                </a:lnTo>
                <a:lnTo>
                  <a:pt x="857301" y="101815"/>
                </a:lnTo>
                <a:lnTo>
                  <a:pt x="809554" y="107497"/>
                </a:lnTo>
                <a:lnTo>
                  <a:pt x="762291" y="113323"/>
                </a:lnTo>
                <a:lnTo>
                  <a:pt x="715516" y="119291"/>
                </a:lnTo>
                <a:lnTo>
                  <a:pt x="669235" y="125401"/>
                </a:lnTo>
                <a:lnTo>
                  <a:pt x="623453" y="131651"/>
                </a:lnTo>
                <a:lnTo>
                  <a:pt x="578175" y="138042"/>
                </a:lnTo>
                <a:lnTo>
                  <a:pt x="533406" y="144571"/>
                </a:lnTo>
                <a:lnTo>
                  <a:pt x="489150" y="151237"/>
                </a:lnTo>
                <a:lnTo>
                  <a:pt x="445414" y="158041"/>
                </a:lnTo>
                <a:lnTo>
                  <a:pt x="402201" y="164981"/>
                </a:lnTo>
                <a:lnTo>
                  <a:pt x="359517" y="172055"/>
                </a:lnTo>
                <a:lnTo>
                  <a:pt x="317368" y="179264"/>
                </a:lnTo>
                <a:lnTo>
                  <a:pt x="275757" y="186607"/>
                </a:lnTo>
                <a:lnTo>
                  <a:pt x="234690" y="194081"/>
                </a:lnTo>
                <a:lnTo>
                  <a:pt x="194173" y="201688"/>
                </a:lnTo>
                <a:lnTo>
                  <a:pt x="154210" y="209424"/>
                </a:lnTo>
                <a:lnTo>
                  <a:pt x="114806" y="217290"/>
                </a:lnTo>
                <a:lnTo>
                  <a:pt x="75966" y="225285"/>
                </a:lnTo>
                <a:lnTo>
                  <a:pt x="37696" y="233408"/>
                </a:lnTo>
                <a:lnTo>
                  <a:pt x="0" y="241658"/>
                </a:lnTo>
                <a:lnTo>
                  <a:pt x="0" y="1054458"/>
                </a:lnTo>
                <a:lnTo>
                  <a:pt x="10020295" y="1054458"/>
                </a:lnTo>
                <a:close/>
              </a:path>
            </a:pathLst>
          </a:custGeom>
          <a:solidFill>
            <a:srgbClr val="C7C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04784" y="1765300"/>
            <a:ext cx="6743700" cy="914400"/>
          </a:xfrm>
          <a:prstGeom prst="rect">
            <a:avLst/>
          </a:prstGeom>
          <a:solidFill>
            <a:srgbClr val="FFE25F"/>
          </a:solidFill>
        </p:spPr>
        <p:txBody>
          <a:bodyPr vert="horz" wrap="square" lIns="0" tIns="35560" rIns="0" bIns="0" rtlCol="0">
            <a:spAutoFit/>
          </a:bodyPr>
          <a:lstStyle/>
          <a:p>
            <a:pPr marL="177800" marR="168910">
              <a:lnSpc>
                <a:spcPts val="2900"/>
              </a:lnSpc>
              <a:spcBef>
                <a:spcPts val="280"/>
              </a:spcBef>
            </a:pPr>
            <a:r>
              <a:rPr sz="2500" spc="-40" dirty="0">
                <a:latin typeface="Georgia"/>
                <a:cs typeface="Georgia"/>
              </a:rPr>
              <a:t>Birbirimizle</a:t>
            </a:r>
            <a:r>
              <a:rPr sz="2500" spc="-229" dirty="0">
                <a:latin typeface="Georgia"/>
                <a:cs typeface="Georgia"/>
              </a:rPr>
              <a:t> </a:t>
            </a:r>
            <a:r>
              <a:rPr sz="2500" spc="-40" dirty="0">
                <a:latin typeface="Georgia"/>
                <a:cs typeface="Georgia"/>
              </a:rPr>
              <a:t>iletişim</a:t>
            </a:r>
            <a:r>
              <a:rPr sz="2500" spc="-185" dirty="0">
                <a:latin typeface="Georgia"/>
                <a:cs typeface="Georgia"/>
              </a:rPr>
              <a:t> </a:t>
            </a:r>
            <a:r>
              <a:rPr sz="2500" spc="-70" dirty="0">
                <a:latin typeface="Georgia"/>
                <a:cs typeface="Georgia"/>
              </a:rPr>
              <a:t>kurmamızın-</a:t>
            </a:r>
            <a:r>
              <a:rPr sz="2500" spc="-240" dirty="0">
                <a:latin typeface="Georgia"/>
                <a:cs typeface="Georgia"/>
              </a:rPr>
              <a:t> </a:t>
            </a:r>
            <a:r>
              <a:rPr sz="2500" spc="-60" dirty="0">
                <a:latin typeface="Georgia"/>
                <a:cs typeface="Georgia"/>
              </a:rPr>
              <a:t>duygularımızı  </a:t>
            </a:r>
            <a:r>
              <a:rPr sz="2500" spc="-50" dirty="0">
                <a:latin typeface="Georgia"/>
                <a:cs typeface="Georgia"/>
              </a:rPr>
              <a:t>paylaşmamızın</a:t>
            </a:r>
            <a:r>
              <a:rPr sz="2500" spc="-305" dirty="0">
                <a:latin typeface="Georgia"/>
                <a:cs typeface="Georgia"/>
              </a:rPr>
              <a:t> </a:t>
            </a:r>
            <a:r>
              <a:rPr sz="2500" spc="-55" dirty="0">
                <a:latin typeface="Georgia"/>
                <a:cs typeface="Georgia"/>
              </a:rPr>
              <a:t>önemli</a:t>
            </a:r>
            <a:r>
              <a:rPr sz="2500" spc="-20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bir</a:t>
            </a:r>
            <a:r>
              <a:rPr sz="2500" spc="-240" dirty="0">
                <a:latin typeface="Georgia"/>
                <a:cs typeface="Georgia"/>
              </a:rPr>
              <a:t> </a:t>
            </a:r>
            <a:r>
              <a:rPr sz="2500" spc="-15" dirty="0">
                <a:latin typeface="Georgia"/>
                <a:cs typeface="Georgia"/>
              </a:rPr>
              <a:t>yolu</a:t>
            </a:r>
            <a:r>
              <a:rPr sz="2500" spc="-19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ise</a:t>
            </a:r>
            <a:r>
              <a:rPr sz="2500" spc="-225" dirty="0">
                <a:latin typeface="Georgia"/>
                <a:cs typeface="Georgia"/>
              </a:rPr>
              <a:t> </a:t>
            </a:r>
            <a:r>
              <a:rPr sz="2500" spc="-90" dirty="0">
                <a:latin typeface="Georgia"/>
                <a:cs typeface="Georgia"/>
              </a:rPr>
              <a:t>dokunmaktır.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09484" y="3810000"/>
            <a:ext cx="7518400" cy="406400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00"/>
              </a:spcBef>
            </a:pPr>
            <a:r>
              <a:rPr sz="2100" spc="-30" dirty="0">
                <a:latin typeface="Georgia"/>
                <a:cs typeface="Georgia"/>
              </a:rPr>
              <a:t>İyi</a:t>
            </a:r>
            <a:r>
              <a:rPr sz="2100" spc="-95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dokunuş</a:t>
            </a:r>
            <a:r>
              <a:rPr sz="2100" spc="-204" dirty="0">
                <a:latin typeface="Georgia"/>
                <a:cs typeface="Georgia"/>
              </a:rPr>
              <a:t> </a:t>
            </a:r>
            <a:r>
              <a:rPr sz="2100" spc="30" dirty="0">
                <a:latin typeface="Georgia"/>
                <a:cs typeface="Georgia"/>
              </a:rPr>
              <a:t>ve</a:t>
            </a:r>
            <a:r>
              <a:rPr sz="2100" spc="-130" dirty="0">
                <a:latin typeface="Georgia"/>
                <a:cs typeface="Georgia"/>
              </a:rPr>
              <a:t> </a:t>
            </a:r>
            <a:r>
              <a:rPr sz="2100" spc="-35" dirty="0">
                <a:latin typeface="Georgia"/>
                <a:cs typeface="Georgia"/>
              </a:rPr>
              <a:t>kötü</a:t>
            </a:r>
            <a:r>
              <a:rPr sz="2100" spc="-65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dokunuş</a:t>
            </a:r>
            <a:r>
              <a:rPr sz="2100" spc="-204" dirty="0">
                <a:latin typeface="Georgia"/>
                <a:cs typeface="Georgia"/>
              </a:rPr>
              <a:t> </a:t>
            </a:r>
            <a:r>
              <a:rPr sz="2100" spc="-60" dirty="0">
                <a:latin typeface="Georgia"/>
                <a:cs typeface="Georgia"/>
              </a:rPr>
              <a:t>olmak</a:t>
            </a:r>
            <a:r>
              <a:rPr sz="2100" spc="95" dirty="0">
                <a:latin typeface="Georgia"/>
                <a:cs typeface="Georgia"/>
              </a:rPr>
              <a:t> </a:t>
            </a:r>
            <a:r>
              <a:rPr sz="2100" spc="15" dirty="0">
                <a:latin typeface="Georgia"/>
                <a:cs typeface="Georgia"/>
              </a:rPr>
              <a:t>üzere</a:t>
            </a:r>
            <a:r>
              <a:rPr sz="2100" spc="-229" dirty="0">
                <a:latin typeface="Georgia"/>
                <a:cs typeface="Georgia"/>
              </a:rPr>
              <a:t> </a:t>
            </a:r>
            <a:r>
              <a:rPr sz="2100" spc="-30" dirty="0">
                <a:latin typeface="Georgia"/>
                <a:cs typeface="Georgia"/>
              </a:rPr>
              <a:t>iki</a:t>
            </a:r>
            <a:r>
              <a:rPr sz="2100" spc="-90" dirty="0">
                <a:latin typeface="Georgia"/>
                <a:cs typeface="Georgia"/>
              </a:rPr>
              <a:t> </a:t>
            </a:r>
            <a:r>
              <a:rPr sz="2100" spc="-15" dirty="0">
                <a:latin typeface="Georgia"/>
                <a:cs typeface="Georgia"/>
              </a:rPr>
              <a:t>tür</a:t>
            </a:r>
            <a:r>
              <a:rPr sz="2100" spc="-70" dirty="0">
                <a:latin typeface="Georgia"/>
                <a:cs typeface="Georgia"/>
              </a:rPr>
              <a:t> </a:t>
            </a:r>
            <a:r>
              <a:rPr sz="2100" spc="-20" dirty="0">
                <a:latin typeface="Georgia"/>
                <a:cs typeface="Georgia"/>
              </a:rPr>
              <a:t>dokunuş</a:t>
            </a:r>
            <a:r>
              <a:rPr sz="2100" spc="-105" dirty="0">
                <a:latin typeface="Georgia"/>
                <a:cs typeface="Georgia"/>
              </a:rPr>
              <a:t> </a:t>
            </a:r>
            <a:r>
              <a:rPr sz="2100" spc="-45" dirty="0">
                <a:latin typeface="Georgia"/>
                <a:cs typeface="Georgia"/>
              </a:rPr>
              <a:t>vardır.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7584" y="5626100"/>
            <a:ext cx="2997200" cy="1168400"/>
          </a:xfrm>
          <a:custGeom>
            <a:avLst/>
            <a:gdLst/>
            <a:ahLst/>
            <a:cxnLst/>
            <a:rect l="l" t="t" r="r" b="b"/>
            <a:pathLst>
              <a:path w="2997200" h="1168400">
                <a:moveTo>
                  <a:pt x="2997200" y="1168400"/>
                </a:moveTo>
                <a:lnTo>
                  <a:pt x="2997200" y="0"/>
                </a:lnTo>
                <a:lnTo>
                  <a:pt x="2705100" y="0"/>
                </a:lnTo>
                <a:lnTo>
                  <a:pt x="2653847" y="1662"/>
                </a:lnTo>
                <a:lnTo>
                  <a:pt x="2602163" y="3922"/>
                </a:lnTo>
                <a:lnTo>
                  <a:pt x="2550076" y="6768"/>
                </a:lnTo>
                <a:lnTo>
                  <a:pt x="2497618" y="10191"/>
                </a:lnTo>
                <a:lnTo>
                  <a:pt x="2444818" y="14179"/>
                </a:lnTo>
                <a:lnTo>
                  <a:pt x="2391707" y="18723"/>
                </a:lnTo>
                <a:lnTo>
                  <a:pt x="2338313" y="23812"/>
                </a:lnTo>
                <a:lnTo>
                  <a:pt x="2284667" y="29435"/>
                </a:lnTo>
                <a:lnTo>
                  <a:pt x="2230798" y="35583"/>
                </a:lnTo>
                <a:lnTo>
                  <a:pt x="2176738" y="42244"/>
                </a:lnTo>
                <a:lnTo>
                  <a:pt x="2122515" y="49409"/>
                </a:lnTo>
                <a:lnTo>
                  <a:pt x="2068160" y="57066"/>
                </a:lnTo>
                <a:lnTo>
                  <a:pt x="2013703" y="65206"/>
                </a:lnTo>
                <a:lnTo>
                  <a:pt x="1959173" y="73818"/>
                </a:lnTo>
                <a:lnTo>
                  <a:pt x="1904601" y="82892"/>
                </a:lnTo>
                <a:lnTo>
                  <a:pt x="1850016" y="92417"/>
                </a:lnTo>
                <a:lnTo>
                  <a:pt x="1795448" y="102383"/>
                </a:lnTo>
                <a:lnTo>
                  <a:pt x="1740928" y="112779"/>
                </a:lnTo>
                <a:lnTo>
                  <a:pt x="1686484" y="123595"/>
                </a:lnTo>
                <a:lnTo>
                  <a:pt x="1632149" y="134821"/>
                </a:lnTo>
                <a:lnTo>
                  <a:pt x="1577950" y="146446"/>
                </a:lnTo>
                <a:lnTo>
                  <a:pt x="1523918" y="158460"/>
                </a:lnTo>
                <a:lnTo>
                  <a:pt x="1470083" y="170852"/>
                </a:lnTo>
                <a:lnTo>
                  <a:pt x="1416475" y="183613"/>
                </a:lnTo>
                <a:lnTo>
                  <a:pt x="1363124" y="196730"/>
                </a:lnTo>
                <a:lnTo>
                  <a:pt x="1310060" y="210195"/>
                </a:lnTo>
                <a:lnTo>
                  <a:pt x="1257313" y="223997"/>
                </a:lnTo>
                <a:lnTo>
                  <a:pt x="1204912" y="238125"/>
                </a:lnTo>
                <a:lnTo>
                  <a:pt x="1152888" y="252568"/>
                </a:lnTo>
                <a:lnTo>
                  <a:pt x="1101270" y="267317"/>
                </a:lnTo>
                <a:lnTo>
                  <a:pt x="1050089" y="282362"/>
                </a:lnTo>
                <a:lnTo>
                  <a:pt x="999375" y="297690"/>
                </a:lnTo>
                <a:lnTo>
                  <a:pt x="949157" y="313294"/>
                </a:lnTo>
                <a:lnTo>
                  <a:pt x="899465" y="329160"/>
                </a:lnTo>
                <a:lnTo>
                  <a:pt x="850329" y="345281"/>
                </a:lnTo>
                <a:lnTo>
                  <a:pt x="801780" y="361644"/>
                </a:lnTo>
                <a:lnTo>
                  <a:pt x="753846" y="378240"/>
                </a:lnTo>
                <a:lnTo>
                  <a:pt x="706559" y="395058"/>
                </a:lnTo>
                <a:lnTo>
                  <a:pt x="659948" y="412088"/>
                </a:lnTo>
                <a:lnTo>
                  <a:pt x="614043" y="429319"/>
                </a:lnTo>
                <a:lnTo>
                  <a:pt x="568873" y="446741"/>
                </a:lnTo>
                <a:lnTo>
                  <a:pt x="524470" y="464343"/>
                </a:lnTo>
                <a:lnTo>
                  <a:pt x="480621" y="482217"/>
                </a:lnTo>
                <a:lnTo>
                  <a:pt x="438080" y="500048"/>
                </a:lnTo>
                <a:lnTo>
                  <a:pt x="396154" y="518130"/>
                </a:lnTo>
                <a:lnTo>
                  <a:pt x="355113" y="536350"/>
                </a:lnTo>
                <a:lnTo>
                  <a:pt x="314988" y="554699"/>
                </a:lnTo>
                <a:lnTo>
                  <a:pt x="275808" y="573166"/>
                </a:lnTo>
                <a:lnTo>
                  <a:pt x="237604" y="591740"/>
                </a:lnTo>
                <a:lnTo>
                  <a:pt x="200405" y="610412"/>
                </a:lnTo>
                <a:lnTo>
                  <a:pt x="164241" y="629170"/>
                </a:lnTo>
                <a:lnTo>
                  <a:pt x="129142" y="648005"/>
                </a:lnTo>
                <a:lnTo>
                  <a:pt x="95139" y="666906"/>
                </a:lnTo>
                <a:lnTo>
                  <a:pt x="30538" y="704863"/>
                </a:lnTo>
                <a:lnTo>
                  <a:pt x="0" y="723900"/>
                </a:lnTo>
                <a:lnTo>
                  <a:pt x="32672" y="730285"/>
                </a:lnTo>
                <a:lnTo>
                  <a:pt x="66858" y="737029"/>
                </a:lnTo>
                <a:lnTo>
                  <a:pt x="139566" y="751543"/>
                </a:lnTo>
                <a:lnTo>
                  <a:pt x="177985" y="759288"/>
                </a:lnTo>
                <a:lnTo>
                  <a:pt x="217711" y="767341"/>
                </a:lnTo>
                <a:lnTo>
                  <a:pt x="258692" y="775691"/>
                </a:lnTo>
                <a:lnTo>
                  <a:pt x="300878" y="784324"/>
                </a:lnTo>
                <a:lnTo>
                  <a:pt x="344215" y="793228"/>
                </a:lnTo>
                <a:lnTo>
                  <a:pt x="388652" y="802391"/>
                </a:lnTo>
                <a:lnTo>
                  <a:pt x="434138" y="811801"/>
                </a:lnTo>
                <a:lnTo>
                  <a:pt x="480862" y="821494"/>
                </a:lnTo>
                <a:lnTo>
                  <a:pt x="576370" y="841383"/>
                </a:lnTo>
                <a:lnTo>
                  <a:pt x="675484" y="862107"/>
                </a:lnTo>
                <a:lnTo>
                  <a:pt x="777551" y="883517"/>
                </a:lnTo>
                <a:lnTo>
                  <a:pt x="935279" y="916702"/>
                </a:lnTo>
                <a:lnTo>
                  <a:pt x="1595349" y="1055908"/>
                </a:lnTo>
                <a:lnTo>
                  <a:pt x="1760668" y="1090645"/>
                </a:lnTo>
                <a:lnTo>
                  <a:pt x="1869482" y="1113436"/>
                </a:lnTo>
                <a:lnTo>
                  <a:pt x="1976693" y="1135816"/>
                </a:lnTo>
                <a:lnTo>
                  <a:pt x="2081888" y="1157687"/>
                </a:lnTo>
                <a:lnTo>
                  <a:pt x="2133600" y="1168400"/>
                </a:lnTo>
                <a:lnTo>
                  <a:pt x="2997200" y="11684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9" y="5740041"/>
            <a:ext cx="10020300" cy="1054735"/>
          </a:xfrm>
          <a:custGeom>
            <a:avLst/>
            <a:gdLst/>
            <a:ahLst/>
            <a:cxnLst/>
            <a:rect l="l" t="t" r="r" b="b"/>
            <a:pathLst>
              <a:path w="10020300" h="1054734">
                <a:moveTo>
                  <a:pt x="10020295" y="1054458"/>
                </a:moveTo>
                <a:lnTo>
                  <a:pt x="9972931" y="1038239"/>
                </a:lnTo>
                <a:lnTo>
                  <a:pt x="9925436" y="1022165"/>
                </a:lnTo>
                <a:lnTo>
                  <a:pt x="9877811" y="1006235"/>
                </a:lnTo>
                <a:lnTo>
                  <a:pt x="9830058" y="990449"/>
                </a:lnTo>
                <a:lnTo>
                  <a:pt x="9782178" y="974806"/>
                </a:lnTo>
                <a:lnTo>
                  <a:pt x="9734175" y="959306"/>
                </a:lnTo>
                <a:lnTo>
                  <a:pt x="9686051" y="943948"/>
                </a:lnTo>
                <a:lnTo>
                  <a:pt x="9637806" y="928732"/>
                </a:lnTo>
                <a:lnTo>
                  <a:pt x="9589444" y="913658"/>
                </a:lnTo>
                <a:lnTo>
                  <a:pt x="9540966" y="898725"/>
                </a:lnTo>
                <a:lnTo>
                  <a:pt x="9492374" y="883933"/>
                </a:lnTo>
                <a:lnTo>
                  <a:pt x="9443671" y="869281"/>
                </a:lnTo>
                <a:lnTo>
                  <a:pt x="9394859" y="854769"/>
                </a:lnTo>
                <a:lnTo>
                  <a:pt x="9345939" y="840396"/>
                </a:lnTo>
                <a:lnTo>
                  <a:pt x="9296913" y="826162"/>
                </a:lnTo>
                <a:lnTo>
                  <a:pt x="9247785" y="812067"/>
                </a:lnTo>
                <a:lnTo>
                  <a:pt x="9198555" y="798110"/>
                </a:lnTo>
                <a:lnTo>
                  <a:pt x="9149225" y="784291"/>
                </a:lnTo>
                <a:lnTo>
                  <a:pt x="9099799" y="770609"/>
                </a:lnTo>
                <a:lnTo>
                  <a:pt x="9050277" y="757065"/>
                </a:lnTo>
                <a:lnTo>
                  <a:pt x="9000662" y="743656"/>
                </a:lnTo>
                <a:lnTo>
                  <a:pt x="8950956" y="730384"/>
                </a:lnTo>
                <a:lnTo>
                  <a:pt x="8901161" y="717247"/>
                </a:lnTo>
                <a:lnTo>
                  <a:pt x="8851280" y="704245"/>
                </a:lnTo>
                <a:lnTo>
                  <a:pt x="8801313" y="691379"/>
                </a:lnTo>
                <a:lnTo>
                  <a:pt x="8751263" y="678646"/>
                </a:lnTo>
                <a:lnTo>
                  <a:pt x="8701133" y="666048"/>
                </a:lnTo>
                <a:lnTo>
                  <a:pt x="8650924" y="653583"/>
                </a:lnTo>
                <a:lnTo>
                  <a:pt x="8600638" y="641251"/>
                </a:lnTo>
                <a:lnTo>
                  <a:pt x="8550277" y="629051"/>
                </a:lnTo>
                <a:lnTo>
                  <a:pt x="8499844" y="616984"/>
                </a:lnTo>
                <a:lnTo>
                  <a:pt x="8449341" y="605049"/>
                </a:lnTo>
                <a:lnTo>
                  <a:pt x="8398768" y="593245"/>
                </a:lnTo>
                <a:lnTo>
                  <a:pt x="8348130" y="581572"/>
                </a:lnTo>
                <a:lnTo>
                  <a:pt x="8297427" y="570029"/>
                </a:lnTo>
                <a:lnTo>
                  <a:pt x="8246661" y="558617"/>
                </a:lnTo>
                <a:lnTo>
                  <a:pt x="8195835" y="547334"/>
                </a:lnTo>
                <a:lnTo>
                  <a:pt x="8144951" y="536181"/>
                </a:lnTo>
                <a:lnTo>
                  <a:pt x="8094011" y="525156"/>
                </a:lnTo>
                <a:lnTo>
                  <a:pt x="8043017" y="514260"/>
                </a:lnTo>
                <a:lnTo>
                  <a:pt x="7991970" y="503492"/>
                </a:lnTo>
                <a:lnTo>
                  <a:pt x="7940874" y="492851"/>
                </a:lnTo>
                <a:lnTo>
                  <a:pt x="7889729" y="482338"/>
                </a:lnTo>
                <a:lnTo>
                  <a:pt x="7838539" y="471951"/>
                </a:lnTo>
                <a:lnTo>
                  <a:pt x="7787304" y="461690"/>
                </a:lnTo>
                <a:lnTo>
                  <a:pt x="7736028" y="451555"/>
                </a:lnTo>
                <a:lnTo>
                  <a:pt x="7684712" y="441546"/>
                </a:lnTo>
                <a:lnTo>
                  <a:pt x="7633358" y="431662"/>
                </a:lnTo>
                <a:lnTo>
                  <a:pt x="7581968" y="421902"/>
                </a:lnTo>
                <a:lnTo>
                  <a:pt x="7530545" y="412267"/>
                </a:lnTo>
                <a:lnTo>
                  <a:pt x="7479090" y="402755"/>
                </a:lnTo>
                <a:lnTo>
                  <a:pt x="7427605" y="393366"/>
                </a:lnTo>
                <a:lnTo>
                  <a:pt x="7376093" y="384100"/>
                </a:lnTo>
                <a:lnTo>
                  <a:pt x="7324556" y="374957"/>
                </a:lnTo>
                <a:lnTo>
                  <a:pt x="7272995" y="365936"/>
                </a:lnTo>
                <a:lnTo>
                  <a:pt x="7221413" y="357036"/>
                </a:lnTo>
                <a:lnTo>
                  <a:pt x="7169811" y="348258"/>
                </a:lnTo>
                <a:lnTo>
                  <a:pt x="7118192" y="339600"/>
                </a:lnTo>
                <a:lnTo>
                  <a:pt x="7066558" y="331063"/>
                </a:lnTo>
                <a:lnTo>
                  <a:pt x="7014911" y="322645"/>
                </a:lnTo>
                <a:lnTo>
                  <a:pt x="6963253" y="314347"/>
                </a:lnTo>
                <a:lnTo>
                  <a:pt x="6911585" y="306168"/>
                </a:lnTo>
                <a:lnTo>
                  <a:pt x="6859911" y="298108"/>
                </a:lnTo>
                <a:lnTo>
                  <a:pt x="6808231" y="290166"/>
                </a:lnTo>
                <a:lnTo>
                  <a:pt x="6756549" y="282342"/>
                </a:lnTo>
                <a:lnTo>
                  <a:pt x="6704866" y="274635"/>
                </a:lnTo>
                <a:lnTo>
                  <a:pt x="6653184" y="267045"/>
                </a:lnTo>
                <a:lnTo>
                  <a:pt x="6601505" y="259571"/>
                </a:lnTo>
                <a:lnTo>
                  <a:pt x="6549831" y="252213"/>
                </a:lnTo>
                <a:lnTo>
                  <a:pt x="6498165" y="244972"/>
                </a:lnTo>
                <a:lnTo>
                  <a:pt x="6446508" y="237845"/>
                </a:lnTo>
                <a:lnTo>
                  <a:pt x="6394863" y="230833"/>
                </a:lnTo>
                <a:lnTo>
                  <a:pt x="6343231" y="223936"/>
                </a:lnTo>
                <a:lnTo>
                  <a:pt x="6291614" y="217152"/>
                </a:lnTo>
                <a:lnTo>
                  <a:pt x="6240015" y="210482"/>
                </a:lnTo>
                <a:lnTo>
                  <a:pt x="6188436" y="203926"/>
                </a:lnTo>
                <a:lnTo>
                  <a:pt x="6136878" y="197481"/>
                </a:lnTo>
                <a:lnTo>
                  <a:pt x="6085344" y="191149"/>
                </a:lnTo>
                <a:lnTo>
                  <a:pt x="6033836" y="184929"/>
                </a:lnTo>
                <a:lnTo>
                  <a:pt x="5982356" y="178821"/>
                </a:lnTo>
                <a:lnTo>
                  <a:pt x="5930906" y="172823"/>
                </a:lnTo>
                <a:lnTo>
                  <a:pt x="5879487" y="166936"/>
                </a:lnTo>
                <a:lnTo>
                  <a:pt x="5828103" y="161159"/>
                </a:lnTo>
                <a:lnTo>
                  <a:pt x="5776754" y="155491"/>
                </a:lnTo>
                <a:lnTo>
                  <a:pt x="5725444" y="149933"/>
                </a:lnTo>
                <a:lnTo>
                  <a:pt x="5674173" y="144484"/>
                </a:lnTo>
                <a:lnTo>
                  <a:pt x="5622945" y="139143"/>
                </a:lnTo>
                <a:lnTo>
                  <a:pt x="5571761" y="133911"/>
                </a:lnTo>
                <a:lnTo>
                  <a:pt x="5520624" y="128785"/>
                </a:lnTo>
                <a:lnTo>
                  <a:pt x="5469534" y="123767"/>
                </a:lnTo>
                <a:lnTo>
                  <a:pt x="5418495" y="118856"/>
                </a:lnTo>
                <a:lnTo>
                  <a:pt x="5367509" y="114051"/>
                </a:lnTo>
                <a:lnTo>
                  <a:pt x="5316576" y="109352"/>
                </a:lnTo>
                <a:lnTo>
                  <a:pt x="5265701" y="104758"/>
                </a:lnTo>
                <a:lnTo>
                  <a:pt x="5214884" y="100270"/>
                </a:lnTo>
                <a:lnTo>
                  <a:pt x="5164127" y="95885"/>
                </a:lnTo>
                <a:lnTo>
                  <a:pt x="5113434" y="91606"/>
                </a:lnTo>
                <a:lnTo>
                  <a:pt x="5062804" y="87430"/>
                </a:lnTo>
                <a:lnTo>
                  <a:pt x="5012242" y="83357"/>
                </a:lnTo>
                <a:lnTo>
                  <a:pt x="4961749" y="79387"/>
                </a:lnTo>
                <a:lnTo>
                  <a:pt x="4911326" y="75519"/>
                </a:lnTo>
                <a:lnTo>
                  <a:pt x="4860976" y="71754"/>
                </a:lnTo>
                <a:lnTo>
                  <a:pt x="4810702" y="68090"/>
                </a:lnTo>
                <a:lnTo>
                  <a:pt x="4760504" y="64528"/>
                </a:lnTo>
                <a:lnTo>
                  <a:pt x="4710385" y="61066"/>
                </a:lnTo>
                <a:lnTo>
                  <a:pt x="4660348" y="57705"/>
                </a:lnTo>
                <a:lnTo>
                  <a:pt x="4610393" y="54443"/>
                </a:lnTo>
                <a:lnTo>
                  <a:pt x="4560524" y="51281"/>
                </a:lnTo>
                <a:lnTo>
                  <a:pt x="4510742" y="48218"/>
                </a:lnTo>
                <a:lnTo>
                  <a:pt x="4461049" y="45254"/>
                </a:lnTo>
                <a:lnTo>
                  <a:pt x="4411448" y="42388"/>
                </a:lnTo>
                <a:lnTo>
                  <a:pt x="4361940" y="39620"/>
                </a:lnTo>
                <a:lnTo>
                  <a:pt x="4312528" y="36949"/>
                </a:lnTo>
                <a:lnTo>
                  <a:pt x="4263213" y="34375"/>
                </a:lnTo>
                <a:lnTo>
                  <a:pt x="4213997" y="31898"/>
                </a:lnTo>
                <a:lnTo>
                  <a:pt x="4164884" y="29517"/>
                </a:lnTo>
                <a:lnTo>
                  <a:pt x="4115873" y="27231"/>
                </a:lnTo>
                <a:lnTo>
                  <a:pt x="4066969" y="25041"/>
                </a:lnTo>
                <a:lnTo>
                  <a:pt x="4018172" y="22946"/>
                </a:lnTo>
                <a:lnTo>
                  <a:pt x="3969485" y="20945"/>
                </a:lnTo>
                <a:lnTo>
                  <a:pt x="3920910" y="19038"/>
                </a:lnTo>
                <a:lnTo>
                  <a:pt x="3872449" y="17224"/>
                </a:lnTo>
                <a:lnTo>
                  <a:pt x="3824104" y="15504"/>
                </a:lnTo>
                <a:lnTo>
                  <a:pt x="3775877" y="13876"/>
                </a:lnTo>
                <a:lnTo>
                  <a:pt x="3727770" y="12341"/>
                </a:lnTo>
                <a:lnTo>
                  <a:pt x="3679785" y="10897"/>
                </a:lnTo>
                <a:lnTo>
                  <a:pt x="3631924" y="9545"/>
                </a:lnTo>
                <a:lnTo>
                  <a:pt x="3584189" y="8284"/>
                </a:lnTo>
                <a:lnTo>
                  <a:pt x="3536583" y="7113"/>
                </a:lnTo>
                <a:lnTo>
                  <a:pt x="3489107" y="6033"/>
                </a:lnTo>
                <a:lnTo>
                  <a:pt x="3441763" y="5043"/>
                </a:lnTo>
                <a:lnTo>
                  <a:pt x="3394554" y="4141"/>
                </a:lnTo>
                <a:lnTo>
                  <a:pt x="3347481" y="3329"/>
                </a:lnTo>
                <a:lnTo>
                  <a:pt x="3300546" y="2605"/>
                </a:lnTo>
                <a:lnTo>
                  <a:pt x="3253753" y="1969"/>
                </a:lnTo>
                <a:lnTo>
                  <a:pt x="3207101" y="1421"/>
                </a:lnTo>
                <a:lnTo>
                  <a:pt x="3160595" y="959"/>
                </a:lnTo>
                <a:lnTo>
                  <a:pt x="3114235" y="585"/>
                </a:lnTo>
                <a:lnTo>
                  <a:pt x="3068023" y="297"/>
                </a:lnTo>
                <a:lnTo>
                  <a:pt x="3021963" y="95"/>
                </a:lnTo>
                <a:lnTo>
                  <a:pt x="2884707" y="0"/>
                </a:lnTo>
                <a:lnTo>
                  <a:pt x="2839270" y="137"/>
                </a:lnTo>
                <a:lnTo>
                  <a:pt x="2793995" y="358"/>
                </a:lnTo>
                <a:lnTo>
                  <a:pt x="2732494" y="446"/>
                </a:lnTo>
                <a:lnTo>
                  <a:pt x="2671301" y="709"/>
                </a:lnTo>
                <a:lnTo>
                  <a:pt x="2610420" y="1147"/>
                </a:lnTo>
                <a:lnTo>
                  <a:pt x="2549856" y="1759"/>
                </a:lnTo>
                <a:lnTo>
                  <a:pt x="2489615" y="2543"/>
                </a:lnTo>
                <a:lnTo>
                  <a:pt x="2429701" y="3499"/>
                </a:lnTo>
                <a:lnTo>
                  <a:pt x="2370120" y="4625"/>
                </a:lnTo>
                <a:lnTo>
                  <a:pt x="2310876" y="5922"/>
                </a:lnTo>
                <a:lnTo>
                  <a:pt x="2251975" y="7388"/>
                </a:lnTo>
                <a:lnTo>
                  <a:pt x="2193422" y="9022"/>
                </a:lnTo>
                <a:lnTo>
                  <a:pt x="2135221" y="10823"/>
                </a:lnTo>
                <a:lnTo>
                  <a:pt x="2077378" y="12790"/>
                </a:lnTo>
                <a:lnTo>
                  <a:pt x="2019897" y="14922"/>
                </a:lnTo>
                <a:lnTo>
                  <a:pt x="1962785" y="17219"/>
                </a:lnTo>
                <a:lnTo>
                  <a:pt x="1906045" y="19680"/>
                </a:lnTo>
                <a:lnTo>
                  <a:pt x="1849683" y="22303"/>
                </a:lnTo>
                <a:lnTo>
                  <a:pt x="1793704" y="25087"/>
                </a:lnTo>
                <a:lnTo>
                  <a:pt x="1738113" y="28033"/>
                </a:lnTo>
                <a:lnTo>
                  <a:pt x="1682915" y="31138"/>
                </a:lnTo>
                <a:lnTo>
                  <a:pt x="1628115" y="34403"/>
                </a:lnTo>
                <a:lnTo>
                  <a:pt x="1573718" y="37825"/>
                </a:lnTo>
                <a:lnTo>
                  <a:pt x="1519729" y="41404"/>
                </a:lnTo>
                <a:lnTo>
                  <a:pt x="1466153" y="45140"/>
                </a:lnTo>
                <a:lnTo>
                  <a:pt x="1412996" y="49030"/>
                </a:lnTo>
                <a:lnTo>
                  <a:pt x="1360261" y="53076"/>
                </a:lnTo>
                <a:lnTo>
                  <a:pt x="1307955" y="57274"/>
                </a:lnTo>
                <a:lnTo>
                  <a:pt x="1256082" y="61625"/>
                </a:lnTo>
                <a:lnTo>
                  <a:pt x="1204648" y="66128"/>
                </a:lnTo>
                <a:lnTo>
                  <a:pt x="1153656" y="70781"/>
                </a:lnTo>
                <a:lnTo>
                  <a:pt x="1103113" y="75584"/>
                </a:lnTo>
                <a:lnTo>
                  <a:pt x="1053024" y="80536"/>
                </a:lnTo>
                <a:lnTo>
                  <a:pt x="1003393" y="85636"/>
                </a:lnTo>
                <a:lnTo>
                  <a:pt x="954225" y="90883"/>
                </a:lnTo>
                <a:lnTo>
                  <a:pt x="905526" y="96276"/>
                </a:lnTo>
                <a:lnTo>
                  <a:pt x="857301" y="101815"/>
                </a:lnTo>
                <a:lnTo>
                  <a:pt x="809554" y="107497"/>
                </a:lnTo>
                <a:lnTo>
                  <a:pt x="762291" y="113323"/>
                </a:lnTo>
                <a:lnTo>
                  <a:pt x="715516" y="119291"/>
                </a:lnTo>
                <a:lnTo>
                  <a:pt x="669235" y="125401"/>
                </a:lnTo>
                <a:lnTo>
                  <a:pt x="623453" y="131651"/>
                </a:lnTo>
                <a:lnTo>
                  <a:pt x="578175" y="138042"/>
                </a:lnTo>
                <a:lnTo>
                  <a:pt x="533406" y="144571"/>
                </a:lnTo>
                <a:lnTo>
                  <a:pt x="489150" y="151237"/>
                </a:lnTo>
                <a:lnTo>
                  <a:pt x="445414" y="158041"/>
                </a:lnTo>
                <a:lnTo>
                  <a:pt x="402201" y="164981"/>
                </a:lnTo>
                <a:lnTo>
                  <a:pt x="359517" y="172055"/>
                </a:lnTo>
                <a:lnTo>
                  <a:pt x="317368" y="179264"/>
                </a:lnTo>
                <a:lnTo>
                  <a:pt x="275757" y="186607"/>
                </a:lnTo>
                <a:lnTo>
                  <a:pt x="234690" y="194081"/>
                </a:lnTo>
                <a:lnTo>
                  <a:pt x="194173" y="201688"/>
                </a:lnTo>
                <a:lnTo>
                  <a:pt x="154210" y="209424"/>
                </a:lnTo>
                <a:lnTo>
                  <a:pt x="114806" y="217290"/>
                </a:lnTo>
                <a:lnTo>
                  <a:pt x="75966" y="225285"/>
                </a:lnTo>
                <a:lnTo>
                  <a:pt x="37696" y="233408"/>
                </a:lnTo>
                <a:lnTo>
                  <a:pt x="0" y="241658"/>
                </a:lnTo>
                <a:lnTo>
                  <a:pt x="0" y="1054458"/>
                </a:lnTo>
                <a:lnTo>
                  <a:pt x="10020295" y="1054458"/>
                </a:lnTo>
                <a:close/>
              </a:path>
            </a:pathLst>
          </a:custGeom>
          <a:solidFill>
            <a:srgbClr val="C7C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576184" y="2552700"/>
            <a:ext cx="3660140" cy="1186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390"/>
              </a:spcBef>
            </a:pPr>
            <a:r>
              <a:rPr sz="2700" spc="-75" dirty="0">
                <a:latin typeface="Georgia"/>
                <a:cs typeface="Georgia"/>
              </a:rPr>
              <a:t>Kendimizi </a:t>
            </a:r>
            <a:r>
              <a:rPr sz="2700" spc="-25" dirty="0">
                <a:latin typeface="Georgia"/>
                <a:cs typeface="Georgia"/>
              </a:rPr>
              <a:t>iyi </a:t>
            </a:r>
            <a:r>
              <a:rPr sz="2700" spc="-20" dirty="0">
                <a:latin typeface="Georgia"/>
                <a:cs typeface="Georgia"/>
              </a:rPr>
              <a:t>ve </a:t>
            </a:r>
            <a:r>
              <a:rPr sz="2700" spc="-65" dirty="0">
                <a:latin typeface="Georgia"/>
                <a:cs typeface="Georgia"/>
              </a:rPr>
              <a:t>güvende  </a:t>
            </a:r>
            <a:r>
              <a:rPr sz="2700" spc="-20" dirty="0">
                <a:latin typeface="Georgia"/>
                <a:cs typeface="Georgia"/>
              </a:rPr>
              <a:t>hissettiren </a:t>
            </a:r>
            <a:r>
              <a:rPr sz="2700" spc="-50" dirty="0">
                <a:latin typeface="Georgia"/>
                <a:cs typeface="Georgia"/>
              </a:rPr>
              <a:t>dokunuşlar  </a:t>
            </a:r>
            <a:r>
              <a:rPr sz="2700" spc="-25" dirty="0">
                <a:latin typeface="Georgia"/>
                <a:cs typeface="Georgia"/>
              </a:rPr>
              <a:t>iyi</a:t>
            </a:r>
            <a:r>
              <a:rPr sz="2700" spc="-110" dirty="0">
                <a:latin typeface="Georgia"/>
                <a:cs typeface="Georgia"/>
              </a:rPr>
              <a:t> </a:t>
            </a:r>
            <a:r>
              <a:rPr sz="2700" spc="-85" dirty="0">
                <a:latin typeface="Georgia"/>
                <a:cs typeface="Georgia"/>
              </a:rPr>
              <a:t>dokunuştur.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211684" y="2794000"/>
            <a:ext cx="2501899" cy="2197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484484" y="1177838"/>
            <a:ext cx="227393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sz="3500" spc="-85" dirty="0">
                <a:solidFill>
                  <a:srgbClr val="FFFFFF"/>
                </a:solidFill>
                <a:latin typeface="Georgia"/>
                <a:cs typeface="Georgia"/>
              </a:rPr>
              <a:t>İyi</a:t>
            </a:r>
            <a:r>
              <a:rPr sz="3500" spc="-2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-100" dirty="0">
                <a:solidFill>
                  <a:srgbClr val="FFFFFF"/>
                </a:solidFill>
                <a:latin typeface="Georgia"/>
                <a:cs typeface="Georgia"/>
              </a:rPr>
              <a:t>Dokunuş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39684" y="927100"/>
            <a:ext cx="8001000" cy="1079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İyi</a:t>
            </a:r>
            <a:r>
              <a:rPr spc="-200" dirty="0"/>
              <a:t> </a:t>
            </a:r>
            <a:r>
              <a:rPr spc="-100" dirty="0"/>
              <a:t>Dokunuş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7311" y="6136605"/>
            <a:ext cx="4974692" cy="58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0652" y="796505"/>
            <a:ext cx="8193291" cy="443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22376"/>
            <a:ext cx="1610967" cy="6072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1597" y="6139639"/>
            <a:ext cx="4111802" cy="660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7261" y="6721821"/>
            <a:ext cx="4974380" cy="76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3676" y="728357"/>
            <a:ext cx="889723" cy="512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7667" y="1235417"/>
            <a:ext cx="9085732" cy="4906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0918" y="723354"/>
            <a:ext cx="8193068" cy="781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875" y="795578"/>
            <a:ext cx="10170984" cy="46879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8184" y="2455333"/>
            <a:ext cx="3689985" cy="223901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764"/>
              </a:spcBef>
            </a:pPr>
            <a:r>
              <a:rPr sz="2500" spc="-90" dirty="0">
                <a:solidFill>
                  <a:srgbClr val="C00000"/>
                </a:solidFill>
                <a:latin typeface="Trebuchet MS"/>
                <a:cs typeface="Trebuchet MS"/>
              </a:rPr>
              <a:t>Eğer </a:t>
            </a:r>
            <a:r>
              <a:rPr sz="2500" spc="-100" dirty="0">
                <a:solidFill>
                  <a:srgbClr val="C00000"/>
                </a:solidFill>
                <a:latin typeface="Trebuchet MS"/>
                <a:cs typeface="Trebuchet MS"/>
              </a:rPr>
              <a:t>bir</a:t>
            </a:r>
            <a:r>
              <a:rPr sz="2500" spc="-50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500" spc="-85" dirty="0">
                <a:solidFill>
                  <a:srgbClr val="C00000"/>
                </a:solidFill>
                <a:latin typeface="Trebuchet MS"/>
                <a:cs typeface="Trebuchet MS"/>
              </a:rPr>
              <a:t>dokunuş;</a:t>
            </a:r>
            <a:endParaRPr sz="2500">
              <a:latin typeface="Trebuchet MS"/>
              <a:cs typeface="Trebuchet MS"/>
            </a:endParaRPr>
          </a:p>
          <a:p>
            <a:pPr marL="17780" algn="ctr">
              <a:lnSpc>
                <a:spcPct val="100000"/>
              </a:lnSpc>
              <a:spcBef>
                <a:spcPts val="1200"/>
              </a:spcBef>
            </a:pPr>
            <a:r>
              <a:rPr sz="1800" spc="-55" dirty="0">
                <a:latin typeface="Trebuchet MS"/>
                <a:cs typeface="Trebuchet MS"/>
              </a:rPr>
              <a:t>-canını</a:t>
            </a:r>
            <a:r>
              <a:rPr sz="1800" spc="-2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acıtıyorsa</a:t>
            </a:r>
            <a:endParaRPr sz="1800">
              <a:latin typeface="Trebuchet MS"/>
              <a:cs typeface="Trebuchet MS"/>
            </a:endParaRPr>
          </a:p>
          <a:p>
            <a:pPr marL="17780" algn="ctr">
              <a:lnSpc>
                <a:spcPct val="100000"/>
              </a:lnSpc>
              <a:spcBef>
                <a:spcPts val="940"/>
              </a:spcBef>
            </a:pPr>
            <a:r>
              <a:rPr sz="1800" spc="-50" dirty="0">
                <a:latin typeface="Trebuchet MS"/>
                <a:cs typeface="Trebuchet MS"/>
              </a:rPr>
              <a:t>-seni</a:t>
            </a:r>
            <a:r>
              <a:rPr sz="1800" spc="-29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üzüyor,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mutsuz</a:t>
            </a:r>
            <a:r>
              <a:rPr sz="1800" spc="-26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ediyorsa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800" spc="-50" dirty="0">
                <a:latin typeface="Trebuchet MS"/>
                <a:cs typeface="Trebuchet MS"/>
              </a:rPr>
              <a:t>-seni</a:t>
            </a:r>
            <a:r>
              <a:rPr sz="1800" spc="-29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korkutuyorsa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1800" spc="-50" dirty="0">
                <a:latin typeface="Trebuchet MS"/>
                <a:cs typeface="Trebuchet MS"/>
              </a:rPr>
              <a:t>-seni</a:t>
            </a:r>
            <a:r>
              <a:rPr sz="1800" spc="-30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rahatsız</a:t>
            </a:r>
            <a:r>
              <a:rPr sz="1800" spc="-27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ediyorsa</a:t>
            </a:r>
            <a:r>
              <a:rPr sz="1800" spc="-24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kötü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dokunuştur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9684" y="927100"/>
            <a:ext cx="8001000" cy="107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3220" y="933450"/>
            <a:ext cx="8013700" cy="1079500"/>
          </a:xfrm>
          <a:prstGeom prst="rect">
            <a:avLst/>
          </a:prstGeom>
          <a:ln w="12700">
            <a:solidFill>
              <a:srgbClr val="6E1C1C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2635250">
              <a:lnSpc>
                <a:spcPct val="100000"/>
              </a:lnSpc>
              <a:spcBef>
                <a:spcPts val="1750"/>
              </a:spcBef>
            </a:pPr>
            <a:r>
              <a:rPr spc="-105" dirty="0"/>
              <a:t>Kötü</a:t>
            </a:r>
            <a:r>
              <a:rPr spc="-85" dirty="0"/>
              <a:t> </a:t>
            </a:r>
            <a:r>
              <a:rPr spc="-100" dirty="0"/>
              <a:t>Dokunuş</a:t>
            </a:r>
          </a:p>
        </p:txBody>
      </p:sp>
      <p:sp>
        <p:nvSpPr>
          <p:cNvPr id="5" name="object 5"/>
          <p:cNvSpPr/>
          <p:nvPr/>
        </p:nvSpPr>
        <p:spPr>
          <a:xfrm>
            <a:off x="166489" y="2527300"/>
            <a:ext cx="19685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0684" y="2501900"/>
            <a:ext cx="2032000" cy="429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10007600" cy="881380"/>
          </a:xfrm>
          <a:custGeom>
            <a:avLst/>
            <a:gdLst/>
            <a:ahLst/>
            <a:cxnLst/>
            <a:rect l="l" t="t" r="r" b="b"/>
            <a:pathLst>
              <a:path w="10007600" h="881379">
                <a:moveTo>
                  <a:pt x="10007595" y="881312"/>
                </a:moveTo>
                <a:lnTo>
                  <a:pt x="9959968" y="864885"/>
                </a:ln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81312"/>
                </a:lnTo>
                <a:lnTo>
                  <a:pt x="10007595" y="8813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252584" y="3440385"/>
            <a:ext cx="3736340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sz="1800" spc="-70" dirty="0">
                <a:latin typeface="Georgia"/>
                <a:cs typeface="Georgia"/>
              </a:rPr>
              <a:t>Vurmak</a:t>
            </a:r>
            <a:r>
              <a:rPr sz="1800" spc="-19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kötü</a:t>
            </a:r>
            <a:r>
              <a:rPr sz="1800" spc="-13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bir</a:t>
            </a:r>
            <a:r>
              <a:rPr sz="1800" spc="-18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dokunuştur</a:t>
            </a:r>
            <a:r>
              <a:rPr sz="1800" spc="-19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ve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125" dirty="0">
                <a:latin typeface="Georgia"/>
                <a:cs typeface="Georgia"/>
              </a:rPr>
              <a:t>ACITIR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57284" y="1041400"/>
            <a:ext cx="4813300" cy="2565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944484" y="3929148"/>
            <a:ext cx="6714490" cy="180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665" marR="466725" indent="50800">
              <a:lnSpc>
                <a:spcPct val="142200"/>
              </a:lnSpc>
              <a:spcBef>
                <a:spcPts val="100"/>
              </a:spcBef>
            </a:pPr>
            <a:r>
              <a:rPr sz="1700" i="1" spc="80" dirty="0">
                <a:solidFill>
                  <a:srgbClr val="001F5F"/>
                </a:solidFill>
                <a:latin typeface="Arial"/>
                <a:cs typeface="Arial"/>
              </a:rPr>
              <a:t>Bazı</a:t>
            </a:r>
            <a:r>
              <a:rPr sz="17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60" dirty="0">
                <a:solidFill>
                  <a:srgbClr val="001F5F"/>
                </a:solidFill>
                <a:latin typeface="Arial"/>
                <a:cs typeface="Arial"/>
              </a:rPr>
              <a:t>kötü</a:t>
            </a:r>
            <a:r>
              <a:rPr sz="17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55" dirty="0">
                <a:solidFill>
                  <a:srgbClr val="001F5F"/>
                </a:solidFill>
                <a:latin typeface="Arial"/>
                <a:cs typeface="Arial"/>
              </a:rPr>
              <a:t>dokunuşlar</a:t>
            </a:r>
            <a:r>
              <a:rPr sz="1700" i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60" dirty="0">
                <a:solidFill>
                  <a:srgbClr val="001F5F"/>
                </a:solidFill>
                <a:latin typeface="Arial"/>
                <a:cs typeface="Arial"/>
              </a:rPr>
              <a:t>«vurmak»</a:t>
            </a:r>
            <a:r>
              <a:rPr sz="17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40" dirty="0">
                <a:solidFill>
                  <a:srgbClr val="001F5F"/>
                </a:solidFill>
                <a:latin typeface="Arial"/>
                <a:cs typeface="Arial"/>
              </a:rPr>
              <a:t>gibi</a:t>
            </a:r>
            <a:r>
              <a:rPr sz="1700" i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7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17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35" dirty="0">
                <a:solidFill>
                  <a:srgbClr val="001F5F"/>
                </a:solidFill>
                <a:latin typeface="Arial"/>
                <a:cs typeface="Arial"/>
              </a:rPr>
              <a:t>acıtmaz.  </a:t>
            </a:r>
            <a:r>
              <a:rPr sz="1700" i="1" spc="120" dirty="0">
                <a:solidFill>
                  <a:srgbClr val="001F5F"/>
                </a:solidFill>
                <a:latin typeface="Arial"/>
                <a:cs typeface="Arial"/>
              </a:rPr>
              <a:t>Ama</a:t>
            </a:r>
            <a:r>
              <a:rPr sz="1700" i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20" dirty="0">
                <a:solidFill>
                  <a:srgbClr val="001F5F"/>
                </a:solidFill>
                <a:latin typeface="Arial"/>
                <a:cs typeface="Arial"/>
              </a:rPr>
              <a:t>hoşlanmadığın</a:t>
            </a:r>
            <a:r>
              <a:rPr sz="1700" i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45" dirty="0">
                <a:solidFill>
                  <a:srgbClr val="001F5F"/>
                </a:solidFill>
                <a:latin typeface="Arial"/>
                <a:cs typeface="Arial"/>
              </a:rPr>
              <a:t>her</a:t>
            </a:r>
            <a:r>
              <a:rPr sz="1700" i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60" dirty="0">
                <a:solidFill>
                  <a:srgbClr val="001F5F"/>
                </a:solidFill>
                <a:latin typeface="Arial"/>
                <a:cs typeface="Arial"/>
              </a:rPr>
              <a:t>dokunuş</a:t>
            </a:r>
            <a:r>
              <a:rPr sz="17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60" dirty="0">
                <a:solidFill>
                  <a:srgbClr val="001F5F"/>
                </a:solidFill>
                <a:latin typeface="Arial"/>
                <a:cs typeface="Arial"/>
              </a:rPr>
              <a:t>kötü</a:t>
            </a:r>
            <a:r>
              <a:rPr sz="17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i="1" spc="135" dirty="0">
                <a:solidFill>
                  <a:srgbClr val="001F5F"/>
                </a:solidFill>
                <a:latin typeface="Arial"/>
                <a:cs typeface="Arial"/>
              </a:rPr>
              <a:t>dokunuştur.</a:t>
            </a:r>
            <a:endParaRPr sz="1700">
              <a:latin typeface="Arial"/>
              <a:cs typeface="Arial"/>
            </a:endParaRPr>
          </a:p>
          <a:p>
            <a:pPr marL="2578100" marR="5080" indent="-2565400">
              <a:lnSpc>
                <a:spcPct val="143500"/>
              </a:lnSpc>
              <a:spcBef>
                <a:spcPts val="2020"/>
              </a:spcBef>
            </a:pPr>
            <a:r>
              <a:rPr sz="1800" spc="-50" dirty="0">
                <a:solidFill>
                  <a:srgbClr val="C00000"/>
                </a:solidFill>
                <a:latin typeface="Trebuchet MS"/>
                <a:cs typeface="Trebuchet MS"/>
              </a:rPr>
              <a:t>Vücudumuzda</a:t>
            </a:r>
            <a:r>
              <a:rPr sz="1800" spc="-3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C00000"/>
                </a:solidFill>
                <a:latin typeface="Trebuchet MS"/>
                <a:cs typeface="Trebuchet MS"/>
              </a:rPr>
              <a:t>Özel</a:t>
            </a:r>
            <a:r>
              <a:rPr sz="1800" spc="-2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C00000"/>
                </a:solidFill>
                <a:latin typeface="Trebuchet MS"/>
                <a:cs typeface="Trebuchet MS"/>
              </a:rPr>
              <a:t>Bölgelerimize</a:t>
            </a:r>
            <a:r>
              <a:rPr sz="1800" spc="-2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C00000"/>
                </a:solidFill>
                <a:latin typeface="Trebuchet MS"/>
                <a:cs typeface="Trebuchet MS"/>
              </a:rPr>
              <a:t>yapılan</a:t>
            </a:r>
            <a:r>
              <a:rPr sz="1800" spc="-3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C00000"/>
                </a:solidFill>
                <a:latin typeface="Trebuchet MS"/>
                <a:cs typeface="Trebuchet MS"/>
              </a:rPr>
              <a:t>dokunuşlar</a:t>
            </a:r>
            <a:r>
              <a:rPr sz="1800" spc="-2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Trebuchet MS"/>
                <a:cs typeface="Trebuchet MS"/>
              </a:rPr>
              <a:t>bütün</a:t>
            </a:r>
            <a:r>
              <a:rPr sz="1800" spc="-3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C00000"/>
                </a:solidFill>
                <a:latin typeface="Trebuchet MS"/>
                <a:cs typeface="Trebuchet MS"/>
              </a:rPr>
              <a:t>çocuklar</a:t>
            </a:r>
            <a:r>
              <a:rPr sz="1800" spc="-2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C00000"/>
                </a:solidFill>
                <a:latin typeface="Trebuchet MS"/>
                <a:cs typeface="Trebuchet MS"/>
              </a:rPr>
              <a:t>için  </a:t>
            </a:r>
            <a:r>
              <a:rPr sz="1800" spc="-30" dirty="0">
                <a:solidFill>
                  <a:srgbClr val="C00000"/>
                </a:solidFill>
                <a:latin typeface="Trebuchet MS"/>
                <a:cs typeface="Trebuchet MS"/>
              </a:rPr>
              <a:t>kötü</a:t>
            </a:r>
            <a:r>
              <a:rPr sz="1800" spc="-2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Trebuchet MS"/>
                <a:cs typeface="Trebuchet MS"/>
              </a:rPr>
              <a:t>dokunuştur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951084" y="1101638"/>
            <a:ext cx="276669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sz="3500" spc="-100" dirty="0">
                <a:solidFill>
                  <a:srgbClr val="FFFFFF"/>
                </a:solidFill>
                <a:latin typeface="Georgia"/>
                <a:cs typeface="Georgia"/>
              </a:rPr>
              <a:t>Çocuk</a:t>
            </a:r>
            <a:r>
              <a:rPr sz="3500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-120" dirty="0">
                <a:solidFill>
                  <a:srgbClr val="FFFFFF"/>
                </a:solidFill>
                <a:latin typeface="Georgia"/>
                <a:cs typeface="Georgia"/>
              </a:rPr>
              <a:t>Kimdir?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47584" y="850900"/>
            <a:ext cx="8013700" cy="107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3938384" y="1066800"/>
            <a:ext cx="27920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Çocuk</a:t>
            </a:r>
            <a:r>
              <a:rPr spc="-140" dirty="0"/>
              <a:t> </a:t>
            </a:r>
            <a:r>
              <a:rPr spc="-120" dirty="0"/>
              <a:t>Kimdir?</a:t>
            </a:r>
          </a:p>
        </p:txBody>
      </p:sp>
      <p:sp>
        <p:nvSpPr>
          <p:cNvPr id="52" name="object 52"/>
          <p:cNvSpPr/>
          <p:nvPr/>
        </p:nvSpPr>
        <p:spPr>
          <a:xfrm>
            <a:off x="2566784" y="2171700"/>
            <a:ext cx="5295900" cy="4622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889" y="2286000"/>
            <a:ext cx="2834005" cy="15697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15900" marR="5080" indent="-203200">
              <a:lnSpc>
                <a:spcPts val="2100"/>
              </a:lnSpc>
              <a:spcBef>
                <a:spcPts val="219"/>
              </a:spcBef>
              <a:buClr>
                <a:srgbClr val="3F3F3F"/>
              </a:buClr>
              <a:buFont typeface="Arial"/>
              <a:buChar char="•"/>
              <a:tabLst>
                <a:tab pos="215900" algn="l"/>
              </a:tabLst>
            </a:pPr>
            <a:r>
              <a:rPr sz="1800" spc="-95" dirty="0">
                <a:latin typeface="Trebuchet MS"/>
                <a:cs typeface="Trebuchet MS"/>
              </a:rPr>
              <a:t>Kimse </a:t>
            </a:r>
            <a:r>
              <a:rPr sz="1800" spc="-75" dirty="0">
                <a:latin typeface="Trebuchet MS"/>
                <a:cs typeface="Trebuchet MS"/>
              </a:rPr>
              <a:t>bu </a:t>
            </a:r>
            <a:r>
              <a:rPr sz="1800" spc="-90" dirty="0">
                <a:latin typeface="Trebuchet MS"/>
                <a:cs typeface="Trebuchet MS"/>
              </a:rPr>
              <a:t>bölgelere</a:t>
            </a:r>
            <a:r>
              <a:rPr sz="1800" spc="-44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bakamaz  </a:t>
            </a:r>
            <a:r>
              <a:rPr sz="1800" spc="-85" dirty="0">
                <a:latin typeface="Trebuchet MS"/>
                <a:cs typeface="Trebuchet MS"/>
              </a:rPr>
              <a:t>veya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dokunamaz,</a:t>
            </a:r>
            <a:endParaRPr sz="1800">
              <a:latin typeface="Trebuchet MS"/>
              <a:cs typeface="Trebuchet MS"/>
            </a:endParaRPr>
          </a:p>
          <a:p>
            <a:pPr marL="215900" marR="119380" indent="-203200">
              <a:lnSpc>
                <a:spcPts val="2100"/>
              </a:lnSpc>
              <a:spcBef>
                <a:spcPts val="1600"/>
              </a:spcBef>
              <a:buClr>
                <a:srgbClr val="3F3F3F"/>
              </a:buClr>
              <a:buFont typeface="Arial"/>
              <a:buChar char="•"/>
              <a:tabLst>
                <a:tab pos="215900" algn="l"/>
              </a:tabLst>
            </a:pPr>
            <a:r>
              <a:rPr sz="1800" spc="-100" dirty="0">
                <a:latin typeface="Trebuchet MS"/>
                <a:cs typeface="Trebuchet MS"/>
              </a:rPr>
              <a:t>Bizler</a:t>
            </a:r>
            <a:r>
              <a:rPr sz="1800" spc="-28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bir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başkasının</a:t>
            </a:r>
            <a:r>
              <a:rPr sz="1800" spc="-29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özel  </a:t>
            </a:r>
            <a:r>
              <a:rPr sz="1800" spc="-95" dirty="0">
                <a:latin typeface="Trebuchet MS"/>
                <a:cs typeface="Trebuchet MS"/>
              </a:rPr>
              <a:t>bölgelerine </a:t>
            </a:r>
            <a:r>
              <a:rPr sz="1800" spc="-90" dirty="0">
                <a:latin typeface="Trebuchet MS"/>
                <a:cs typeface="Trebuchet MS"/>
              </a:rPr>
              <a:t>bakamayız </a:t>
            </a:r>
            <a:r>
              <a:rPr sz="1800" spc="-85" dirty="0">
                <a:latin typeface="Trebuchet MS"/>
                <a:cs typeface="Trebuchet MS"/>
              </a:rPr>
              <a:t>ve  dokunamayız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9684" y="927100"/>
            <a:ext cx="8001000" cy="107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220" y="927100"/>
            <a:ext cx="0" cy="1092200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0"/>
                </a:moveTo>
                <a:lnTo>
                  <a:pt x="0" y="1092200"/>
                </a:lnTo>
              </a:path>
            </a:pathLst>
          </a:custGeom>
          <a:ln w="12700">
            <a:solidFill>
              <a:srgbClr val="FEB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9570" y="93345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2700">
            <a:solidFill>
              <a:srgbClr val="FEB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6919" y="927100"/>
            <a:ext cx="0" cy="1092200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0"/>
                </a:moveTo>
                <a:lnTo>
                  <a:pt x="0" y="1092199"/>
                </a:lnTo>
              </a:path>
            </a:pathLst>
          </a:custGeom>
          <a:ln w="12700">
            <a:solidFill>
              <a:srgbClr val="FEB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9684" y="201295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2700">
            <a:solidFill>
              <a:srgbClr val="FEB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8884" y="1143000"/>
            <a:ext cx="55079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Vücudumuzun </a:t>
            </a:r>
            <a:r>
              <a:rPr spc="-80" dirty="0"/>
              <a:t>Özel</a:t>
            </a:r>
            <a:r>
              <a:rPr spc="-570" dirty="0"/>
              <a:t> </a:t>
            </a:r>
            <a:r>
              <a:rPr spc="-40" dirty="0"/>
              <a:t>Bölgeleri</a:t>
            </a:r>
          </a:p>
        </p:txBody>
      </p:sp>
      <p:sp>
        <p:nvSpPr>
          <p:cNvPr id="9" name="object 9"/>
          <p:cNvSpPr/>
          <p:nvPr/>
        </p:nvSpPr>
        <p:spPr>
          <a:xfrm>
            <a:off x="4001884" y="1917700"/>
            <a:ext cx="65405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461884" y="2108200"/>
            <a:ext cx="800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solidFill>
                  <a:srgbClr val="3F3F3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2989" y="3797300"/>
            <a:ext cx="2819400" cy="1663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61884" y="2685503"/>
            <a:ext cx="4068445" cy="1180465"/>
          </a:xfrm>
          <a:custGeom>
            <a:avLst/>
            <a:gdLst/>
            <a:ahLst/>
            <a:cxnLst/>
            <a:rect l="l" t="t" r="r" b="b"/>
            <a:pathLst>
              <a:path w="4068445" h="1180464">
                <a:moveTo>
                  <a:pt x="660400" y="1029325"/>
                </a:moveTo>
                <a:lnTo>
                  <a:pt x="660400" y="806996"/>
                </a:lnTo>
                <a:lnTo>
                  <a:pt x="0" y="1086396"/>
                </a:lnTo>
                <a:lnTo>
                  <a:pt x="660400" y="1029325"/>
                </a:lnTo>
                <a:close/>
              </a:path>
              <a:path w="4068445" h="1180464">
                <a:moveTo>
                  <a:pt x="4068262" y="582102"/>
                </a:moveTo>
                <a:lnTo>
                  <a:pt x="4061068" y="533229"/>
                </a:lnTo>
                <a:lnTo>
                  <a:pt x="4041548" y="484212"/>
                </a:lnTo>
                <a:lnTo>
                  <a:pt x="4009424" y="435273"/>
                </a:lnTo>
                <a:lnTo>
                  <a:pt x="3964419" y="386634"/>
                </a:lnTo>
                <a:lnTo>
                  <a:pt x="3913128" y="344423"/>
                </a:lnTo>
                <a:lnTo>
                  <a:pt x="3860396" y="309399"/>
                </a:lnTo>
                <a:lnTo>
                  <a:pt x="3801298" y="275920"/>
                </a:lnTo>
                <a:lnTo>
                  <a:pt x="3736175" y="244049"/>
                </a:lnTo>
                <a:lnTo>
                  <a:pt x="3665370" y="213845"/>
                </a:lnTo>
                <a:lnTo>
                  <a:pt x="3627942" y="199387"/>
                </a:lnTo>
                <a:lnTo>
                  <a:pt x="3589222" y="185369"/>
                </a:lnTo>
                <a:lnTo>
                  <a:pt x="3549253" y="171798"/>
                </a:lnTo>
                <a:lnTo>
                  <a:pt x="3508076" y="158681"/>
                </a:lnTo>
                <a:lnTo>
                  <a:pt x="3465734" y="146028"/>
                </a:lnTo>
                <a:lnTo>
                  <a:pt x="3422271" y="133843"/>
                </a:lnTo>
                <a:lnTo>
                  <a:pt x="3377729" y="122137"/>
                </a:lnTo>
                <a:lnTo>
                  <a:pt x="3332151" y="110915"/>
                </a:lnTo>
                <a:lnTo>
                  <a:pt x="3285579" y="100187"/>
                </a:lnTo>
                <a:lnTo>
                  <a:pt x="3238056" y="89958"/>
                </a:lnTo>
                <a:lnTo>
                  <a:pt x="3189625" y="80237"/>
                </a:lnTo>
                <a:lnTo>
                  <a:pt x="3140329" y="71032"/>
                </a:lnTo>
                <a:lnTo>
                  <a:pt x="3090210" y="62349"/>
                </a:lnTo>
                <a:lnTo>
                  <a:pt x="3039311" y="54197"/>
                </a:lnTo>
                <a:lnTo>
                  <a:pt x="2987674" y="46584"/>
                </a:lnTo>
                <a:lnTo>
                  <a:pt x="2935344" y="39516"/>
                </a:lnTo>
                <a:lnTo>
                  <a:pt x="2882361" y="33001"/>
                </a:lnTo>
                <a:lnTo>
                  <a:pt x="2828769" y="27047"/>
                </a:lnTo>
                <a:lnTo>
                  <a:pt x="2774611" y="21661"/>
                </a:lnTo>
                <a:lnTo>
                  <a:pt x="2719930" y="16852"/>
                </a:lnTo>
                <a:lnTo>
                  <a:pt x="2664767" y="12626"/>
                </a:lnTo>
                <a:lnTo>
                  <a:pt x="2609166" y="8991"/>
                </a:lnTo>
                <a:lnTo>
                  <a:pt x="2553170" y="5955"/>
                </a:lnTo>
                <a:lnTo>
                  <a:pt x="2496821" y="3526"/>
                </a:lnTo>
                <a:lnTo>
                  <a:pt x="2440162" y="1710"/>
                </a:lnTo>
                <a:lnTo>
                  <a:pt x="2383235" y="516"/>
                </a:lnTo>
                <a:lnTo>
                  <a:pt x="2331002" y="0"/>
                </a:lnTo>
                <a:lnTo>
                  <a:pt x="2268751" y="22"/>
                </a:lnTo>
                <a:lnTo>
                  <a:pt x="2211279" y="738"/>
                </a:lnTo>
                <a:lnTo>
                  <a:pt x="2153710" y="2106"/>
                </a:lnTo>
                <a:lnTo>
                  <a:pt x="2096087" y="4133"/>
                </a:lnTo>
                <a:lnTo>
                  <a:pt x="2038454" y="6827"/>
                </a:lnTo>
                <a:lnTo>
                  <a:pt x="1980852" y="10195"/>
                </a:lnTo>
                <a:lnTo>
                  <a:pt x="1923325" y="14246"/>
                </a:lnTo>
                <a:lnTo>
                  <a:pt x="1865915" y="18986"/>
                </a:lnTo>
                <a:lnTo>
                  <a:pt x="1808340" y="24459"/>
                </a:lnTo>
                <a:lnTo>
                  <a:pt x="1751616" y="30566"/>
                </a:lnTo>
                <a:lnTo>
                  <a:pt x="1694814" y="37421"/>
                </a:lnTo>
                <a:lnTo>
                  <a:pt x="1638300" y="44996"/>
                </a:lnTo>
                <a:lnTo>
                  <a:pt x="1567118" y="55466"/>
                </a:lnTo>
                <a:lnTo>
                  <a:pt x="1497977" y="66804"/>
                </a:lnTo>
                <a:lnTo>
                  <a:pt x="1430911" y="78981"/>
                </a:lnTo>
                <a:lnTo>
                  <a:pt x="1365954" y="91967"/>
                </a:lnTo>
                <a:lnTo>
                  <a:pt x="1303141" y="105734"/>
                </a:lnTo>
                <a:lnTo>
                  <a:pt x="1242507" y="120252"/>
                </a:lnTo>
                <a:lnTo>
                  <a:pt x="1184087" y="135492"/>
                </a:lnTo>
                <a:lnTo>
                  <a:pt x="1127915" y="151425"/>
                </a:lnTo>
                <a:lnTo>
                  <a:pt x="1074026" y="168022"/>
                </a:lnTo>
                <a:lnTo>
                  <a:pt x="1022454" y="185254"/>
                </a:lnTo>
                <a:lnTo>
                  <a:pt x="973235" y="203090"/>
                </a:lnTo>
                <a:lnTo>
                  <a:pt x="926403" y="221504"/>
                </a:lnTo>
                <a:lnTo>
                  <a:pt x="881993" y="240464"/>
                </a:lnTo>
                <a:lnTo>
                  <a:pt x="840040" y="259943"/>
                </a:lnTo>
                <a:lnTo>
                  <a:pt x="800578" y="279910"/>
                </a:lnTo>
                <a:lnTo>
                  <a:pt x="763642" y="300337"/>
                </a:lnTo>
                <a:lnTo>
                  <a:pt x="729267" y="321194"/>
                </a:lnTo>
                <a:lnTo>
                  <a:pt x="697487" y="342453"/>
                </a:lnTo>
                <a:lnTo>
                  <a:pt x="641852" y="386058"/>
                </a:lnTo>
                <a:lnTo>
                  <a:pt x="597016" y="430918"/>
                </a:lnTo>
                <a:lnTo>
                  <a:pt x="563256" y="476800"/>
                </a:lnTo>
                <a:lnTo>
                  <a:pt x="540850" y="523471"/>
                </a:lnTo>
                <a:lnTo>
                  <a:pt x="530076" y="570697"/>
                </a:lnTo>
                <a:lnTo>
                  <a:pt x="529137" y="594446"/>
                </a:lnTo>
                <a:lnTo>
                  <a:pt x="531211" y="618246"/>
                </a:lnTo>
                <a:lnTo>
                  <a:pt x="544533" y="665883"/>
                </a:lnTo>
                <a:lnTo>
                  <a:pt x="570320" y="713377"/>
                </a:lnTo>
                <a:lnTo>
                  <a:pt x="608850" y="760492"/>
                </a:lnTo>
                <a:lnTo>
                  <a:pt x="660400" y="806996"/>
                </a:lnTo>
                <a:lnTo>
                  <a:pt x="660400" y="1029325"/>
                </a:lnTo>
                <a:lnTo>
                  <a:pt x="1028700" y="997496"/>
                </a:lnTo>
                <a:lnTo>
                  <a:pt x="1068271" y="1010922"/>
                </a:lnTo>
                <a:lnTo>
                  <a:pt x="1108809" y="1023846"/>
                </a:lnTo>
                <a:lnTo>
                  <a:pt x="1150277" y="1036267"/>
                </a:lnTo>
                <a:lnTo>
                  <a:pt x="1192639" y="1048182"/>
                </a:lnTo>
                <a:lnTo>
                  <a:pt x="1235859" y="1059592"/>
                </a:lnTo>
                <a:lnTo>
                  <a:pt x="1279902" y="1070494"/>
                </a:lnTo>
                <a:lnTo>
                  <a:pt x="1324730" y="1080887"/>
                </a:lnTo>
                <a:lnTo>
                  <a:pt x="1370309" y="1090770"/>
                </a:lnTo>
                <a:lnTo>
                  <a:pt x="1416602" y="1100142"/>
                </a:lnTo>
                <a:lnTo>
                  <a:pt x="1463573" y="1109002"/>
                </a:lnTo>
                <a:lnTo>
                  <a:pt x="1511186" y="1117348"/>
                </a:lnTo>
                <a:lnTo>
                  <a:pt x="1559406" y="1125178"/>
                </a:lnTo>
                <a:lnTo>
                  <a:pt x="1608196" y="1132492"/>
                </a:lnTo>
                <a:lnTo>
                  <a:pt x="1657520" y="1139289"/>
                </a:lnTo>
                <a:lnTo>
                  <a:pt x="1707343" y="1145567"/>
                </a:lnTo>
                <a:lnTo>
                  <a:pt x="1757628" y="1151324"/>
                </a:lnTo>
                <a:lnTo>
                  <a:pt x="1808664" y="1156589"/>
                </a:lnTo>
                <a:lnTo>
                  <a:pt x="1859443" y="1161272"/>
                </a:lnTo>
                <a:lnTo>
                  <a:pt x="1910899" y="1165461"/>
                </a:lnTo>
                <a:lnTo>
                  <a:pt x="1962675" y="1169125"/>
                </a:lnTo>
                <a:lnTo>
                  <a:pt x="2014733" y="1172261"/>
                </a:lnTo>
                <a:lnTo>
                  <a:pt x="2067037" y="1174870"/>
                </a:lnTo>
                <a:lnTo>
                  <a:pt x="2119553" y="1176950"/>
                </a:lnTo>
                <a:lnTo>
                  <a:pt x="2172243" y="1178499"/>
                </a:lnTo>
                <a:lnTo>
                  <a:pt x="2225072" y="1179516"/>
                </a:lnTo>
                <a:lnTo>
                  <a:pt x="2268751" y="1179915"/>
                </a:lnTo>
                <a:lnTo>
                  <a:pt x="2331002" y="1179950"/>
                </a:lnTo>
                <a:lnTo>
                  <a:pt x="2384031" y="1179364"/>
                </a:lnTo>
                <a:lnTo>
                  <a:pt x="2437055" y="1178241"/>
                </a:lnTo>
                <a:lnTo>
                  <a:pt x="2490038" y="1176579"/>
                </a:lnTo>
                <a:lnTo>
                  <a:pt x="2542944" y="1174379"/>
                </a:lnTo>
                <a:lnTo>
                  <a:pt x="2595736" y="1171637"/>
                </a:lnTo>
                <a:lnTo>
                  <a:pt x="2648380" y="1168354"/>
                </a:lnTo>
                <a:lnTo>
                  <a:pt x="2700839" y="1164527"/>
                </a:lnTo>
                <a:lnTo>
                  <a:pt x="2753077" y="1160155"/>
                </a:lnTo>
                <a:lnTo>
                  <a:pt x="2805058" y="1155237"/>
                </a:lnTo>
                <a:lnTo>
                  <a:pt x="2856746" y="1149773"/>
                </a:lnTo>
                <a:lnTo>
                  <a:pt x="2908105" y="1143759"/>
                </a:lnTo>
                <a:lnTo>
                  <a:pt x="2959099" y="1137196"/>
                </a:lnTo>
                <a:lnTo>
                  <a:pt x="3030281" y="1126726"/>
                </a:lnTo>
                <a:lnTo>
                  <a:pt x="3099422" y="1115386"/>
                </a:lnTo>
                <a:lnTo>
                  <a:pt x="3166488" y="1103205"/>
                </a:lnTo>
                <a:lnTo>
                  <a:pt x="3231445" y="1090210"/>
                </a:lnTo>
                <a:lnTo>
                  <a:pt x="3294258" y="1076430"/>
                </a:lnTo>
                <a:lnTo>
                  <a:pt x="3354892" y="1061891"/>
                </a:lnTo>
                <a:lnTo>
                  <a:pt x="3413312" y="1046621"/>
                </a:lnTo>
                <a:lnTo>
                  <a:pt x="3469484" y="1030649"/>
                </a:lnTo>
                <a:lnTo>
                  <a:pt x="3523373" y="1014002"/>
                </a:lnTo>
                <a:lnTo>
                  <a:pt x="3574945" y="996707"/>
                </a:lnTo>
                <a:lnTo>
                  <a:pt x="3624164" y="978794"/>
                </a:lnTo>
                <a:lnTo>
                  <a:pt x="3670996" y="960289"/>
                </a:lnTo>
                <a:lnTo>
                  <a:pt x="3715406" y="941220"/>
                </a:lnTo>
                <a:lnTo>
                  <a:pt x="3757359" y="921615"/>
                </a:lnTo>
                <a:lnTo>
                  <a:pt x="3796821" y="901501"/>
                </a:lnTo>
                <a:lnTo>
                  <a:pt x="3833757" y="880908"/>
                </a:lnTo>
                <a:lnTo>
                  <a:pt x="3868132" y="859861"/>
                </a:lnTo>
                <a:lnTo>
                  <a:pt x="3899912" y="838390"/>
                </a:lnTo>
                <a:lnTo>
                  <a:pt x="3955547" y="794283"/>
                </a:lnTo>
                <a:lnTo>
                  <a:pt x="4000383" y="748810"/>
                </a:lnTo>
                <a:lnTo>
                  <a:pt x="4034143" y="702193"/>
                </a:lnTo>
                <a:lnTo>
                  <a:pt x="4056549" y="654654"/>
                </a:lnTo>
                <a:lnTo>
                  <a:pt x="4067323" y="606414"/>
                </a:lnTo>
                <a:lnTo>
                  <a:pt x="4068262" y="582102"/>
                </a:lnTo>
                <a:close/>
              </a:path>
            </a:pathLst>
          </a:custGeom>
          <a:solidFill>
            <a:srgbClr val="F0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9184" y="2679700"/>
            <a:ext cx="4089400" cy="1193800"/>
          </a:xfrm>
          <a:custGeom>
            <a:avLst/>
            <a:gdLst/>
            <a:ahLst/>
            <a:cxnLst/>
            <a:rect l="l" t="t" r="r" b="b"/>
            <a:pathLst>
              <a:path w="4089400" h="1193800">
                <a:moveTo>
                  <a:pt x="673100" y="825500"/>
                </a:moveTo>
                <a:lnTo>
                  <a:pt x="664125" y="816525"/>
                </a:lnTo>
                <a:lnTo>
                  <a:pt x="0" y="1092200"/>
                </a:lnTo>
                <a:lnTo>
                  <a:pt x="0" y="1104900"/>
                </a:lnTo>
                <a:lnTo>
                  <a:pt x="12700" y="1104900"/>
                </a:lnTo>
                <a:lnTo>
                  <a:pt x="12700" y="1092200"/>
                </a:lnTo>
                <a:lnTo>
                  <a:pt x="50423" y="1088939"/>
                </a:lnTo>
                <a:lnTo>
                  <a:pt x="673100" y="825500"/>
                </a:lnTo>
                <a:close/>
              </a:path>
              <a:path w="4089400" h="1193800">
                <a:moveTo>
                  <a:pt x="50423" y="1088939"/>
                </a:moveTo>
                <a:lnTo>
                  <a:pt x="12700" y="1092200"/>
                </a:lnTo>
                <a:lnTo>
                  <a:pt x="12700" y="1104900"/>
                </a:lnTo>
                <a:lnTo>
                  <a:pt x="50423" y="1088939"/>
                </a:lnTo>
                <a:close/>
              </a:path>
              <a:path w="4089400" h="1193800">
                <a:moveTo>
                  <a:pt x="4076700" y="660400"/>
                </a:moveTo>
                <a:lnTo>
                  <a:pt x="4076700" y="609600"/>
                </a:lnTo>
                <a:lnTo>
                  <a:pt x="4075429" y="603250"/>
                </a:lnTo>
                <a:lnTo>
                  <a:pt x="4064000" y="660400"/>
                </a:lnTo>
                <a:lnTo>
                  <a:pt x="4038600" y="711200"/>
                </a:lnTo>
                <a:lnTo>
                  <a:pt x="4000500" y="762000"/>
                </a:lnTo>
                <a:lnTo>
                  <a:pt x="3937000" y="825500"/>
                </a:lnTo>
                <a:lnTo>
                  <a:pt x="3860800" y="876300"/>
                </a:lnTo>
                <a:lnTo>
                  <a:pt x="3771900" y="914400"/>
                </a:lnTo>
                <a:lnTo>
                  <a:pt x="3670300" y="965200"/>
                </a:lnTo>
                <a:lnTo>
                  <a:pt x="3556000" y="1003300"/>
                </a:lnTo>
                <a:lnTo>
                  <a:pt x="3429000" y="1041400"/>
                </a:lnTo>
                <a:lnTo>
                  <a:pt x="3289300" y="1079500"/>
                </a:lnTo>
                <a:lnTo>
                  <a:pt x="3136899" y="1104900"/>
                </a:lnTo>
                <a:lnTo>
                  <a:pt x="2971799" y="1130300"/>
                </a:lnTo>
                <a:lnTo>
                  <a:pt x="2463799" y="1181100"/>
                </a:lnTo>
                <a:lnTo>
                  <a:pt x="2209799" y="1181100"/>
                </a:lnTo>
                <a:lnTo>
                  <a:pt x="1943099" y="1168400"/>
                </a:lnTo>
                <a:lnTo>
                  <a:pt x="1701800" y="1143000"/>
                </a:lnTo>
                <a:lnTo>
                  <a:pt x="1460500" y="1104900"/>
                </a:lnTo>
                <a:lnTo>
                  <a:pt x="1346200" y="1079500"/>
                </a:lnTo>
                <a:lnTo>
                  <a:pt x="1041400" y="1003300"/>
                </a:lnTo>
                <a:lnTo>
                  <a:pt x="50423" y="1088939"/>
                </a:lnTo>
                <a:lnTo>
                  <a:pt x="12700" y="1104900"/>
                </a:lnTo>
                <a:lnTo>
                  <a:pt x="1041400" y="1016000"/>
                </a:lnTo>
                <a:lnTo>
                  <a:pt x="1346200" y="1092200"/>
                </a:lnTo>
                <a:lnTo>
                  <a:pt x="1460500" y="1117600"/>
                </a:lnTo>
                <a:lnTo>
                  <a:pt x="1701800" y="1155700"/>
                </a:lnTo>
                <a:lnTo>
                  <a:pt x="1943099" y="1181100"/>
                </a:lnTo>
                <a:lnTo>
                  <a:pt x="2209799" y="1193800"/>
                </a:lnTo>
                <a:lnTo>
                  <a:pt x="2463799" y="1193800"/>
                </a:lnTo>
                <a:lnTo>
                  <a:pt x="2730499" y="1168400"/>
                </a:lnTo>
                <a:lnTo>
                  <a:pt x="2984499" y="1143000"/>
                </a:lnTo>
                <a:lnTo>
                  <a:pt x="3149599" y="1117600"/>
                </a:lnTo>
                <a:lnTo>
                  <a:pt x="3302000" y="1092200"/>
                </a:lnTo>
                <a:lnTo>
                  <a:pt x="3441700" y="1054100"/>
                </a:lnTo>
                <a:lnTo>
                  <a:pt x="3568700" y="1016000"/>
                </a:lnTo>
                <a:lnTo>
                  <a:pt x="3683000" y="977900"/>
                </a:lnTo>
                <a:lnTo>
                  <a:pt x="3784600" y="927100"/>
                </a:lnTo>
                <a:lnTo>
                  <a:pt x="3873500" y="876300"/>
                </a:lnTo>
                <a:lnTo>
                  <a:pt x="3949700" y="825500"/>
                </a:lnTo>
                <a:lnTo>
                  <a:pt x="4051300" y="723900"/>
                </a:lnTo>
                <a:lnTo>
                  <a:pt x="4076700" y="660400"/>
                </a:lnTo>
                <a:close/>
              </a:path>
              <a:path w="4089400" h="1193800">
                <a:moveTo>
                  <a:pt x="4089400" y="609600"/>
                </a:moveTo>
                <a:lnTo>
                  <a:pt x="4076700" y="546099"/>
                </a:lnTo>
                <a:lnTo>
                  <a:pt x="4051300" y="482599"/>
                </a:lnTo>
                <a:lnTo>
                  <a:pt x="4013200" y="431799"/>
                </a:lnTo>
                <a:lnTo>
                  <a:pt x="3949700" y="368299"/>
                </a:lnTo>
                <a:lnTo>
                  <a:pt x="3873500" y="317499"/>
                </a:lnTo>
                <a:lnTo>
                  <a:pt x="3784600" y="266699"/>
                </a:lnTo>
                <a:lnTo>
                  <a:pt x="3683000" y="215899"/>
                </a:lnTo>
                <a:lnTo>
                  <a:pt x="3568700" y="177799"/>
                </a:lnTo>
                <a:lnTo>
                  <a:pt x="3441700" y="139699"/>
                </a:lnTo>
                <a:lnTo>
                  <a:pt x="3302000" y="101599"/>
                </a:lnTo>
                <a:lnTo>
                  <a:pt x="2844799" y="25399"/>
                </a:lnTo>
                <a:lnTo>
                  <a:pt x="2679699" y="12699"/>
                </a:lnTo>
                <a:lnTo>
                  <a:pt x="2501899" y="0"/>
                </a:lnTo>
                <a:lnTo>
                  <a:pt x="2158999" y="0"/>
                </a:lnTo>
                <a:lnTo>
                  <a:pt x="1993899" y="12699"/>
                </a:lnTo>
                <a:lnTo>
                  <a:pt x="1816099" y="25399"/>
                </a:lnTo>
                <a:lnTo>
                  <a:pt x="1485900" y="76200"/>
                </a:lnTo>
                <a:lnTo>
                  <a:pt x="1333500" y="101600"/>
                </a:lnTo>
                <a:lnTo>
                  <a:pt x="1054100" y="177800"/>
                </a:lnTo>
                <a:lnTo>
                  <a:pt x="939800" y="215900"/>
                </a:lnTo>
                <a:lnTo>
                  <a:pt x="838200" y="266700"/>
                </a:lnTo>
                <a:lnTo>
                  <a:pt x="749300" y="304800"/>
                </a:lnTo>
                <a:lnTo>
                  <a:pt x="673100" y="368300"/>
                </a:lnTo>
                <a:lnTo>
                  <a:pt x="571500" y="469900"/>
                </a:lnTo>
                <a:lnTo>
                  <a:pt x="546100" y="533400"/>
                </a:lnTo>
                <a:lnTo>
                  <a:pt x="533400" y="584200"/>
                </a:lnTo>
                <a:lnTo>
                  <a:pt x="546100" y="647700"/>
                </a:lnTo>
                <a:lnTo>
                  <a:pt x="546100" y="584200"/>
                </a:lnTo>
                <a:lnTo>
                  <a:pt x="558800" y="533400"/>
                </a:lnTo>
                <a:lnTo>
                  <a:pt x="584200" y="482600"/>
                </a:lnTo>
                <a:lnTo>
                  <a:pt x="635000" y="419100"/>
                </a:lnTo>
                <a:lnTo>
                  <a:pt x="685800" y="368300"/>
                </a:lnTo>
                <a:lnTo>
                  <a:pt x="762000" y="317500"/>
                </a:lnTo>
                <a:lnTo>
                  <a:pt x="850900" y="279400"/>
                </a:lnTo>
                <a:lnTo>
                  <a:pt x="952500" y="228600"/>
                </a:lnTo>
                <a:lnTo>
                  <a:pt x="1066800" y="190500"/>
                </a:lnTo>
                <a:lnTo>
                  <a:pt x="1193800" y="152400"/>
                </a:lnTo>
                <a:lnTo>
                  <a:pt x="1333500" y="114300"/>
                </a:lnTo>
                <a:lnTo>
                  <a:pt x="1485900" y="88900"/>
                </a:lnTo>
                <a:lnTo>
                  <a:pt x="1816099" y="38099"/>
                </a:lnTo>
                <a:lnTo>
                  <a:pt x="1993899" y="25399"/>
                </a:lnTo>
                <a:lnTo>
                  <a:pt x="2158999" y="12699"/>
                </a:lnTo>
                <a:lnTo>
                  <a:pt x="2501899" y="12699"/>
                </a:lnTo>
                <a:lnTo>
                  <a:pt x="2679699" y="25399"/>
                </a:lnTo>
                <a:lnTo>
                  <a:pt x="2844799" y="38099"/>
                </a:lnTo>
                <a:lnTo>
                  <a:pt x="3302000" y="114299"/>
                </a:lnTo>
                <a:lnTo>
                  <a:pt x="3683000" y="228599"/>
                </a:lnTo>
                <a:lnTo>
                  <a:pt x="3784600" y="279399"/>
                </a:lnTo>
                <a:lnTo>
                  <a:pt x="3873500" y="330199"/>
                </a:lnTo>
                <a:lnTo>
                  <a:pt x="3949700" y="380999"/>
                </a:lnTo>
                <a:lnTo>
                  <a:pt x="4000500" y="431799"/>
                </a:lnTo>
                <a:lnTo>
                  <a:pt x="4051300" y="495299"/>
                </a:lnTo>
                <a:lnTo>
                  <a:pt x="4064000" y="546099"/>
                </a:lnTo>
                <a:lnTo>
                  <a:pt x="4075429" y="603250"/>
                </a:lnTo>
                <a:lnTo>
                  <a:pt x="4076700" y="596900"/>
                </a:lnTo>
                <a:lnTo>
                  <a:pt x="4076700" y="660400"/>
                </a:lnTo>
                <a:lnTo>
                  <a:pt x="4089400" y="609600"/>
                </a:lnTo>
                <a:close/>
              </a:path>
              <a:path w="4089400" h="1193800">
                <a:moveTo>
                  <a:pt x="673100" y="812800"/>
                </a:moveTo>
                <a:lnTo>
                  <a:pt x="622300" y="749300"/>
                </a:lnTo>
                <a:lnTo>
                  <a:pt x="622300" y="762000"/>
                </a:lnTo>
                <a:lnTo>
                  <a:pt x="584200" y="698500"/>
                </a:lnTo>
                <a:lnTo>
                  <a:pt x="558800" y="647700"/>
                </a:lnTo>
                <a:lnTo>
                  <a:pt x="546100" y="584200"/>
                </a:lnTo>
                <a:lnTo>
                  <a:pt x="546100" y="647700"/>
                </a:lnTo>
                <a:lnTo>
                  <a:pt x="571500" y="711200"/>
                </a:lnTo>
                <a:lnTo>
                  <a:pt x="609600" y="762000"/>
                </a:lnTo>
                <a:lnTo>
                  <a:pt x="664125" y="816525"/>
                </a:lnTo>
                <a:lnTo>
                  <a:pt x="673100" y="812800"/>
                </a:lnTo>
                <a:close/>
              </a:path>
              <a:path w="4089400" h="1193800">
                <a:moveTo>
                  <a:pt x="685800" y="825500"/>
                </a:moveTo>
                <a:lnTo>
                  <a:pt x="685800" y="812800"/>
                </a:lnTo>
                <a:lnTo>
                  <a:pt x="673100" y="812800"/>
                </a:lnTo>
                <a:lnTo>
                  <a:pt x="664125" y="816525"/>
                </a:lnTo>
                <a:lnTo>
                  <a:pt x="673100" y="825500"/>
                </a:lnTo>
                <a:lnTo>
                  <a:pt x="685800" y="825500"/>
                </a:lnTo>
                <a:close/>
              </a:path>
              <a:path w="4089400" h="1193800">
                <a:moveTo>
                  <a:pt x="4076700" y="609600"/>
                </a:moveTo>
                <a:lnTo>
                  <a:pt x="4076700" y="596900"/>
                </a:lnTo>
                <a:lnTo>
                  <a:pt x="4075429" y="603250"/>
                </a:lnTo>
                <a:lnTo>
                  <a:pt x="4076700" y="609600"/>
                </a:lnTo>
                <a:close/>
              </a:path>
            </a:pathLst>
          </a:custGeom>
          <a:solidFill>
            <a:srgbClr val="AC5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630284" y="3124200"/>
            <a:ext cx="2251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5" dirty="0">
                <a:latin typeface="Verdana"/>
                <a:cs typeface="Verdana"/>
              </a:rPr>
              <a:t>Peki</a:t>
            </a:r>
            <a:r>
              <a:rPr sz="1600" spc="-3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bu</a:t>
            </a:r>
            <a:r>
              <a:rPr sz="1600" spc="-29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büyükler</a:t>
            </a:r>
            <a:r>
              <a:rPr sz="1600" spc="-375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kim??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14484" y="4622800"/>
            <a:ext cx="3733800" cy="2171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52784" y="3784600"/>
            <a:ext cx="4876800" cy="1244600"/>
          </a:xfrm>
          <a:custGeom>
            <a:avLst/>
            <a:gdLst/>
            <a:ahLst/>
            <a:cxnLst/>
            <a:rect l="l" t="t" r="r" b="b"/>
            <a:pathLst>
              <a:path w="4876800" h="1244600">
                <a:moveTo>
                  <a:pt x="4876800" y="1028700"/>
                </a:moveTo>
                <a:lnTo>
                  <a:pt x="4876800" y="203200"/>
                </a:lnTo>
                <a:lnTo>
                  <a:pt x="4871542" y="155954"/>
                </a:lnTo>
                <a:lnTo>
                  <a:pt x="4856509" y="112930"/>
                </a:lnTo>
                <a:lnTo>
                  <a:pt x="4832812" y="75237"/>
                </a:lnTo>
                <a:lnTo>
                  <a:pt x="4801562" y="43987"/>
                </a:lnTo>
                <a:lnTo>
                  <a:pt x="4763869" y="20290"/>
                </a:lnTo>
                <a:lnTo>
                  <a:pt x="4720845" y="5257"/>
                </a:lnTo>
                <a:lnTo>
                  <a:pt x="4673600" y="0"/>
                </a:lnTo>
                <a:lnTo>
                  <a:pt x="1143000" y="0"/>
                </a:lnTo>
                <a:lnTo>
                  <a:pt x="1095754" y="5257"/>
                </a:lnTo>
                <a:lnTo>
                  <a:pt x="1052730" y="20290"/>
                </a:lnTo>
                <a:lnTo>
                  <a:pt x="1015037" y="43987"/>
                </a:lnTo>
                <a:lnTo>
                  <a:pt x="983787" y="75237"/>
                </a:lnTo>
                <a:lnTo>
                  <a:pt x="960090" y="112930"/>
                </a:lnTo>
                <a:lnTo>
                  <a:pt x="945057" y="155954"/>
                </a:lnTo>
                <a:lnTo>
                  <a:pt x="939800" y="203200"/>
                </a:lnTo>
                <a:lnTo>
                  <a:pt x="939800" y="723900"/>
                </a:lnTo>
                <a:lnTo>
                  <a:pt x="0" y="1143000"/>
                </a:lnTo>
                <a:lnTo>
                  <a:pt x="939800" y="1028700"/>
                </a:lnTo>
                <a:lnTo>
                  <a:pt x="945057" y="1076648"/>
                </a:lnTo>
                <a:lnTo>
                  <a:pt x="960090" y="1121487"/>
                </a:lnTo>
                <a:lnTo>
                  <a:pt x="983787" y="1161661"/>
                </a:lnTo>
                <a:lnTo>
                  <a:pt x="1015037" y="1195614"/>
                </a:lnTo>
                <a:lnTo>
                  <a:pt x="1052730" y="1221791"/>
                </a:lnTo>
                <a:lnTo>
                  <a:pt x="1095754" y="1238638"/>
                </a:lnTo>
                <a:lnTo>
                  <a:pt x="1143000" y="1244600"/>
                </a:lnTo>
                <a:lnTo>
                  <a:pt x="4673600" y="1244600"/>
                </a:lnTo>
                <a:lnTo>
                  <a:pt x="4720845" y="1238638"/>
                </a:lnTo>
                <a:lnTo>
                  <a:pt x="4763869" y="1221791"/>
                </a:lnTo>
                <a:lnTo>
                  <a:pt x="4801562" y="1195614"/>
                </a:lnTo>
                <a:lnTo>
                  <a:pt x="4832812" y="1161661"/>
                </a:lnTo>
                <a:lnTo>
                  <a:pt x="4856509" y="1121487"/>
                </a:lnTo>
                <a:lnTo>
                  <a:pt x="4871542" y="1076648"/>
                </a:lnTo>
                <a:lnTo>
                  <a:pt x="4876800" y="1028700"/>
                </a:lnTo>
                <a:close/>
              </a:path>
            </a:pathLst>
          </a:custGeom>
          <a:solidFill>
            <a:srgbClr val="F8F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40084" y="3771900"/>
            <a:ext cx="4902200" cy="1257300"/>
          </a:xfrm>
          <a:custGeom>
            <a:avLst/>
            <a:gdLst/>
            <a:ahLst/>
            <a:cxnLst/>
            <a:rect l="l" t="t" r="r" b="b"/>
            <a:pathLst>
              <a:path w="4902200" h="1257300">
                <a:moveTo>
                  <a:pt x="50291" y="1138936"/>
                </a:moveTo>
                <a:lnTo>
                  <a:pt x="12700" y="1143000"/>
                </a:lnTo>
                <a:lnTo>
                  <a:pt x="0" y="1143000"/>
                </a:lnTo>
                <a:lnTo>
                  <a:pt x="0" y="1155700"/>
                </a:lnTo>
                <a:lnTo>
                  <a:pt x="12700" y="1155700"/>
                </a:lnTo>
                <a:lnTo>
                  <a:pt x="50291" y="1138936"/>
                </a:lnTo>
                <a:close/>
              </a:path>
              <a:path w="4902200" h="1257300">
                <a:moveTo>
                  <a:pt x="952500" y="736600"/>
                </a:moveTo>
                <a:lnTo>
                  <a:pt x="12700" y="1143000"/>
                </a:lnTo>
                <a:lnTo>
                  <a:pt x="50291" y="1138936"/>
                </a:lnTo>
                <a:lnTo>
                  <a:pt x="952500" y="736600"/>
                </a:lnTo>
                <a:close/>
              </a:path>
              <a:path w="4902200" h="1257300">
                <a:moveTo>
                  <a:pt x="943225" y="1055102"/>
                </a:moveTo>
                <a:lnTo>
                  <a:pt x="940134" y="1042736"/>
                </a:lnTo>
                <a:lnTo>
                  <a:pt x="50291" y="1138936"/>
                </a:lnTo>
                <a:lnTo>
                  <a:pt x="12700" y="1155700"/>
                </a:lnTo>
                <a:lnTo>
                  <a:pt x="943225" y="1055102"/>
                </a:lnTo>
                <a:close/>
              </a:path>
              <a:path w="4902200" h="1257300">
                <a:moveTo>
                  <a:pt x="4902200" y="1041400"/>
                </a:moveTo>
                <a:lnTo>
                  <a:pt x="4902200" y="215900"/>
                </a:lnTo>
                <a:lnTo>
                  <a:pt x="4864100" y="101600"/>
                </a:lnTo>
                <a:lnTo>
                  <a:pt x="4838700" y="63500"/>
                </a:lnTo>
                <a:lnTo>
                  <a:pt x="4800600" y="38100"/>
                </a:lnTo>
                <a:lnTo>
                  <a:pt x="4775200" y="25400"/>
                </a:lnTo>
                <a:lnTo>
                  <a:pt x="4762500" y="25400"/>
                </a:lnTo>
                <a:lnTo>
                  <a:pt x="4686300" y="0"/>
                </a:lnTo>
                <a:lnTo>
                  <a:pt x="1155700" y="0"/>
                </a:lnTo>
                <a:lnTo>
                  <a:pt x="1041400" y="38100"/>
                </a:lnTo>
                <a:lnTo>
                  <a:pt x="1003300" y="63500"/>
                </a:lnTo>
                <a:lnTo>
                  <a:pt x="977900" y="101600"/>
                </a:lnTo>
                <a:lnTo>
                  <a:pt x="939800" y="215900"/>
                </a:lnTo>
                <a:lnTo>
                  <a:pt x="939800" y="736600"/>
                </a:lnTo>
                <a:lnTo>
                  <a:pt x="952500" y="736600"/>
                </a:lnTo>
                <a:lnTo>
                  <a:pt x="952500" y="215900"/>
                </a:lnTo>
                <a:lnTo>
                  <a:pt x="990600" y="101600"/>
                </a:lnTo>
                <a:lnTo>
                  <a:pt x="1041400" y="50800"/>
                </a:lnTo>
                <a:lnTo>
                  <a:pt x="1155700" y="12700"/>
                </a:lnTo>
                <a:lnTo>
                  <a:pt x="4686300" y="12700"/>
                </a:lnTo>
                <a:lnTo>
                  <a:pt x="4800600" y="50800"/>
                </a:lnTo>
                <a:lnTo>
                  <a:pt x="4851400" y="101600"/>
                </a:lnTo>
                <a:lnTo>
                  <a:pt x="4889500" y="215900"/>
                </a:lnTo>
                <a:lnTo>
                  <a:pt x="4889500" y="1092200"/>
                </a:lnTo>
                <a:lnTo>
                  <a:pt x="4902200" y="1041400"/>
                </a:lnTo>
                <a:close/>
              </a:path>
              <a:path w="4902200" h="1257300">
                <a:moveTo>
                  <a:pt x="941039" y="1042639"/>
                </a:moveTo>
                <a:lnTo>
                  <a:pt x="939800" y="1041400"/>
                </a:lnTo>
                <a:lnTo>
                  <a:pt x="940134" y="1042736"/>
                </a:lnTo>
                <a:lnTo>
                  <a:pt x="941039" y="1042639"/>
                </a:lnTo>
                <a:close/>
              </a:path>
              <a:path w="4902200" h="1257300">
                <a:moveTo>
                  <a:pt x="952500" y="1054100"/>
                </a:moveTo>
                <a:lnTo>
                  <a:pt x="941039" y="1042639"/>
                </a:lnTo>
                <a:lnTo>
                  <a:pt x="940134" y="1042736"/>
                </a:lnTo>
                <a:lnTo>
                  <a:pt x="943225" y="1055102"/>
                </a:lnTo>
                <a:lnTo>
                  <a:pt x="952500" y="1054100"/>
                </a:lnTo>
                <a:close/>
              </a:path>
              <a:path w="4902200" h="1257300">
                <a:moveTo>
                  <a:pt x="4889500" y="1092200"/>
                </a:moveTo>
                <a:lnTo>
                  <a:pt x="4889500" y="1041400"/>
                </a:lnTo>
                <a:lnTo>
                  <a:pt x="4876800" y="1092200"/>
                </a:lnTo>
                <a:lnTo>
                  <a:pt x="4864100" y="1130300"/>
                </a:lnTo>
                <a:lnTo>
                  <a:pt x="4864100" y="1117600"/>
                </a:lnTo>
                <a:lnTo>
                  <a:pt x="4851400" y="1155700"/>
                </a:lnTo>
                <a:lnTo>
                  <a:pt x="4826000" y="1193800"/>
                </a:lnTo>
                <a:lnTo>
                  <a:pt x="4800600" y="1206500"/>
                </a:lnTo>
                <a:lnTo>
                  <a:pt x="4762500" y="1231900"/>
                </a:lnTo>
                <a:lnTo>
                  <a:pt x="4724400" y="1244600"/>
                </a:lnTo>
                <a:lnTo>
                  <a:pt x="1117600" y="1244600"/>
                </a:lnTo>
                <a:lnTo>
                  <a:pt x="1079500" y="1231900"/>
                </a:lnTo>
                <a:lnTo>
                  <a:pt x="1041400" y="1206500"/>
                </a:lnTo>
                <a:lnTo>
                  <a:pt x="1016000" y="1193800"/>
                </a:lnTo>
                <a:lnTo>
                  <a:pt x="990600" y="1155700"/>
                </a:lnTo>
                <a:lnTo>
                  <a:pt x="977900" y="1117600"/>
                </a:lnTo>
                <a:lnTo>
                  <a:pt x="977900" y="1130300"/>
                </a:lnTo>
                <a:lnTo>
                  <a:pt x="965200" y="1092200"/>
                </a:lnTo>
                <a:lnTo>
                  <a:pt x="952500" y="1041400"/>
                </a:lnTo>
                <a:lnTo>
                  <a:pt x="941039" y="1042639"/>
                </a:lnTo>
                <a:lnTo>
                  <a:pt x="952500" y="1054100"/>
                </a:lnTo>
                <a:lnTo>
                  <a:pt x="952500" y="1092200"/>
                </a:lnTo>
                <a:lnTo>
                  <a:pt x="977900" y="1168400"/>
                </a:lnTo>
                <a:lnTo>
                  <a:pt x="1003300" y="1193800"/>
                </a:lnTo>
                <a:lnTo>
                  <a:pt x="1079500" y="1244600"/>
                </a:lnTo>
                <a:lnTo>
                  <a:pt x="1117600" y="1257300"/>
                </a:lnTo>
                <a:lnTo>
                  <a:pt x="4724400" y="1257300"/>
                </a:lnTo>
                <a:lnTo>
                  <a:pt x="4762500" y="1244600"/>
                </a:lnTo>
                <a:lnTo>
                  <a:pt x="4775200" y="1244600"/>
                </a:lnTo>
                <a:lnTo>
                  <a:pt x="4800600" y="1219200"/>
                </a:lnTo>
                <a:lnTo>
                  <a:pt x="4838700" y="1193800"/>
                </a:lnTo>
                <a:lnTo>
                  <a:pt x="4864100" y="1168400"/>
                </a:lnTo>
                <a:lnTo>
                  <a:pt x="4889500" y="1092200"/>
                </a:lnTo>
                <a:close/>
              </a:path>
              <a:path w="4902200" h="1257300">
                <a:moveTo>
                  <a:pt x="952500" y="1092200"/>
                </a:moveTo>
                <a:lnTo>
                  <a:pt x="952500" y="1054100"/>
                </a:lnTo>
                <a:lnTo>
                  <a:pt x="943225" y="1055102"/>
                </a:lnTo>
                <a:lnTo>
                  <a:pt x="952500" y="1092200"/>
                </a:lnTo>
                <a:close/>
              </a:path>
            </a:pathLst>
          </a:custGeom>
          <a:solidFill>
            <a:srgbClr val="AC5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198994" y="3733800"/>
            <a:ext cx="3111500" cy="12801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1465" marR="233679" indent="12700" algn="ctr">
              <a:lnSpc>
                <a:spcPts val="1900"/>
              </a:lnSpc>
              <a:spcBef>
                <a:spcPts val="480"/>
              </a:spcBef>
            </a:pPr>
            <a:r>
              <a:rPr sz="1900" b="1" spc="-160" dirty="0">
                <a:solidFill>
                  <a:srgbClr val="650065"/>
                </a:solidFill>
                <a:latin typeface="Arial"/>
                <a:cs typeface="Arial"/>
              </a:rPr>
              <a:t>Mesela </a:t>
            </a:r>
            <a:r>
              <a:rPr sz="1900" b="1" spc="-204" dirty="0">
                <a:solidFill>
                  <a:srgbClr val="650065"/>
                </a:solidFill>
                <a:latin typeface="Arial"/>
                <a:cs typeface="Arial"/>
              </a:rPr>
              <a:t>annen, </a:t>
            </a:r>
            <a:r>
              <a:rPr sz="1900" b="1" spc="-190" dirty="0">
                <a:solidFill>
                  <a:srgbClr val="650065"/>
                </a:solidFill>
                <a:latin typeface="Arial"/>
                <a:cs typeface="Arial"/>
              </a:rPr>
              <a:t>baban,  </a:t>
            </a:r>
            <a:r>
              <a:rPr sz="1900" b="1" spc="-204" dirty="0">
                <a:solidFill>
                  <a:srgbClr val="650065"/>
                </a:solidFill>
                <a:latin typeface="Arial"/>
                <a:cs typeface="Arial"/>
              </a:rPr>
              <a:t>doktor </a:t>
            </a:r>
            <a:r>
              <a:rPr sz="1900" b="1" spc="-210" dirty="0">
                <a:solidFill>
                  <a:srgbClr val="650065"/>
                </a:solidFill>
                <a:latin typeface="Arial"/>
                <a:cs typeface="Arial"/>
              </a:rPr>
              <a:t>veya </a:t>
            </a:r>
            <a:r>
              <a:rPr sz="1900" b="1" spc="-215" dirty="0">
                <a:solidFill>
                  <a:srgbClr val="650065"/>
                </a:solidFill>
                <a:latin typeface="Arial"/>
                <a:cs typeface="Arial"/>
              </a:rPr>
              <a:t>hemşire </a:t>
            </a:r>
            <a:r>
              <a:rPr sz="1900" b="1" spc="-204" dirty="0">
                <a:solidFill>
                  <a:srgbClr val="650065"/>
                </a:solidFill>
                <a:latin typeface="Arial"/>
                <a:cs typeface="Arial"/>
              </a:rPr>
              <a:t>(annen  yanındayken)</a:t>
            </a:r>
            <a:r>
              <a:rPr sz="1900" b="1" spc="-235" dirty="0">
                <a:solidFill>
                  <a:srgbClr val="650065"/>
                </a:solidFill>
                <a:latin typeface="Arial"/>
                <a:cs typeface="Arial"/>
              </a:rPr>
              <a:t> </a:t>
            </a:r>
            <a:r>
              <a:rPr sz="1900" b="1" spc="-175" dirty="0">
                <a:solidFill>
                  <a:srgbClr val="650065"/>
                </a:solidFill>
                <a:latin typeface="Arial"/>
                <a:cs typeface="Arial"/>
              </a:rPr>
              <a:t>olabilir.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20"/>
              </a:spcBef>
            </a:pPr>
            <a:r>
              <a:rPr sz="1900" b="1" spc="-204" dirty="0">
                <a:solidFill>
                  <a:srgbClr val="650065"/>
                </a:solidFill>
                <a:latin typeface="Arial"/>
                <a:cs typeface="Arial"/>
              </a:rPr>
              <a:t>Ancak </a:t>
            </a:r>
            <a:r>
              <a:rPr sz="1900" b="1" spc="-229" dirty="0">
                <a:solidFill>
                  <a:srgbClr val="650065"/>
                </a:solidFill>
                <a:latin typeface="Arial"/>
                <a:cs typeface="Arial"/>
              </a:rPr>
              <a:t>senden </a:t>
            </a:r>
            <a:r>
              <a:rPr sz="1900" b="1" spc="-125" dirty="0">
                <a:solidFill>
                  <a:srgbClr val="650065"/>
                </a:solidFill>
                <a:latin typeface="Arial"/>
                <a:cs typeface="Arial"/>
              </a:rPr>
              <a:t>İZİN </a:t>
            </a:r>
            <a:r>
              <a:rPr sz="1900" b="1" spc="-220" dirty="0">
                <a:solidFill>
                  <a:srgbClr val="650065"/>
                </a:solidFill>
                <a:latin typeface="Arial"/>
                <a:cs typeface="Arial"/>
              </a:rPr>
              <a:t>almak</a:t>
            </a:r>
            <a:r>
              <a:rPr sz="1900" b="1" spc="-345" dirty="0">
                <a:solidFill>
                  <a:srgbClr val="650065"/>
                </a:solidFill>
                <a:latin typeface="Arial"/>
                <a:cs typeface="Arial"/>
              </a:rPr>
              <a:t> </a:t>
            </a:r>
            <a:r>
              <a:rPr sz="1900" b="1" spc="-180" dirty="0">
                <a:solidFill>
                  <a:srgbClr val="650065"/>
                </a:solidFill>
                <a:latin typeface="Arial"/>
                <a:cs typeface="Arial"/>
              </a:rPr>
              <a:t>şartıyla!</a:t>
            </a:r>
            <a:endParaRPr sz="19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233289" y="927100"/>
            <a:ext cx="8496294" cy="1371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226819" y="933450"/>
            <a:ext cx="8509000" cy="1358900"/>
          </a:xfrm>
          <a:prstGeom prst="rect">
            <a:avLst/>
          </a:prstGeom>
          <a:ln w="12700">
            <a:solidFill>
              <a:srgbClr val="FEBD2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6350">
              <a:lnSpc>
                <a:spcPts val="3270"/>
              </a:lnSpc>
            </a:pPr>
            <a:r>
              <a:rPr sz="3200" i="1" spc="155" dirty="0">
                <a:solidFill>
                  <a:srgbClr val="FFFFFF"/>
                </a:solidFill>
                <a:latin typeface="Georgia"/>
                <a:cs typeface="Georgia"/>
              </a:rPr>
              <a:t>Özel</a:t>
            </a:r>
            <a:r>
              <a:rPr sz="3200" i="1" spc="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i="1" spc="60" dirty="0">
                <a:solidFill>
                  <a:srgbClr val="FFFFFF"/>
                </a:solidFill>
                <a:latin typeface="Georgia"/>
                <a:cs typeface="Georgia"/>
              </a:rPr>
              <a:t>Dokunuşlar:</a:t>
            </a:r>
            <a:endParaRPr sz="3200">
              <a:latin typeface="Georgia"/>
              <a:cs typeface="Georgia"/>
            </a:endParaRPr>
          </a:p>
          <a:p>
            <a:pPr marL="95250" marR="131445" algn="ctr">
              <a:lnSpc>
                <a:spcPts val="3100"/>
              </a:lnSpc>
              <a:spcBef>
                <a:spcPts val="400"/>
              </a:spcBef>
            </a:pPr>
            <a:r>
              <a:rPr sz="3200" i="1" spc="-10" dirty="0">
                <a:latin typeface="Georgia"/>
                <a:cs typeface="Georgia"/>
              </a:rPr>
              <a:t>Bazı </a:t>
            </a:r>
            <a:r>
              <a:rPr sz="3200" i="1" spc="10" dirty="0">
                <a:latin typeface="Georgia"/>
                <a:cs typeface="Georgia"/>
              </a:rPr>
              <a:t>büyükler </a:t>
            </a:r>
            <a:r>
              <a:rPr sz="3200" i="1" spc="15" dirty="0">
                <a:latin typeface="Georgia"/>
                <a:cs typeface="Georgia"/>
              </a:rPr>
              <a:t>bir </a:t>
            </a:r>
            <a:r>
              <a:rPr sz="3200" i="1" spc="-10" dirty="0">
                <a:latin typeface="Georgia"/>
                <a:cs typeface="Georgia"/>
              </a:rPr>
              <a:t>çocuğun </a:t>
            </a:r>
            <a:r>
              <a:rPr sz="3200" i="1" spc="45" dirty="0">
                <a:latin typeface="Georgia"/>
                <a:cs typeface="Georgia"/>
              </a:rPr>
              <a:t>özel </a:t>
            </a:r>
            <a:r>
              <a:rPr sz="3200" i="1" spc="25" dirty="0">
                <a:latin typeface="Georgia"/>
                <a:cs typeface="Georgia"/>
              </a:rPr>
              <a:t>yerlerine</a:t>
            </a:r>
            <a:r>
              <a:rPr sz="3200" i="1" spc="-130" dirty="0">
                <a:latin typeface="Georgia"/>
                <a:cs typeface="Georgia"/>
              </a:rPr>
              <a:t> </a:t>
            </a:r>
            <a:r>
              <a:rPr sz="3200" i="1" spc="20" dirty="0">
                <a:latin typeface="Georgia"/>
                <a:cs typeface="Georgia"/>
              </a:rPr>
              <a:t>bazı  </a:t>
            </a:r>
            <a:r>
              <a:rPr sz="3200" i="1" spc="5" dirty="0">
                <a:latin typeface="Georgia"/>
                <a:cs typeface="Georgia"/>
              </a:rPr>
              <a:t>durumlarda </a:t>
            </a:r>
            <a:r>
              <a:rPr sz="3200" i="1" spc="15" dirty="0">
                <a:latin typeface="Georgia"/>
                <a:cs typeface="Georgia"/>
              </a:rPr>
              <a:t>bakabilir </a:t>
            </a:r>
            <a:r>
              <a:rPr sz="3200" i="1" spc="-100" dirty="0">
                <a:latin typeface="Georgia"/>
                <a:cs typeface="Georgia"/>
              </a:rPr>
              <a:t>ya </a:t>
            </a:r>
            <a:r>
              <a:rPr sz="3200" i="1" spc="-30" dirty="0">
                <a:latin typeface="Georgia"/>
                <a:cs typeface="Georgia"/>
              </a:rPr>
              <a:t>da</a:t>
            </a:r>
            <a:r>
              <a:rPr sz="3200" i="1" spc="35" dirty="0">
                <a:latin typeface="Georgia"/>
                <a:cs typeface="Georgia"/>
              </a:rPr>
              <a:t> </a:t>
            </a:r>
            <a:r>
              <a:rPr sz="3200" i="1" spc="15" dirty="0">
                <a:latin typeface="Georgia"/>
                <a:cs typeface="Georgia"/>
              </a:rPr>
              <a:t>dokunabilir!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9" y="812800"/>
            <a:ext cx="4013200" cy="3771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62084" y="1078699"/>
            <a:ext cx="6334760" cy="1487170"/>
          </a:xfrm>
          <a:custGeom>
            <a:avLst/>
            <a:gdLst/>
            <a:ahLst/>
            <a:cxnLst/>
            <a:rect l="l" t="t" r="r" b="b"/>
            <a:pathLst>
              <a:path w="6334759" h="1487170">
                <a:moveTo>
                  <a:pt x="1244599" y="1343739"/>
                </a:moveTo>
                <a:lnTo>
                  <a:pt x="1244599" y="1054900"/>
                </a:lnTo>
                <a:lnTo>
                  <a:pt x="0" y="1486700"/>
                </a:lnTo>
                <a:lnTo>
                  <a:pt x="1244599" y="1343739"/>
                </a:lnTo>
                <a:close/>
              </a:path>
              <a:path w="6334759" h="1487170">
                <a:moveTo>
                  <a:pt x="6334710" y="708199"/>
                </a:moveTo>
                <a:lnTo>
                  <a:pt x="6328384" y="668185"/>
                </a:lnTo>
                <a:lnTo>
                  <a:pt x="6313308" y="628210"/>
                </a:lnTo>
                <a:lnTo>
                  <a:pt x="6289362" y="588368"/>
                </a:lnTo>
                <a:lnTo>
                  <a:pt x="6256430" y="548755"/>
                </a:lnTo>
                <a:lnTo>
                  <a:pt x="6214396" y="509467"/>
                </a:lnTo>
                <a:lnTo>
                  <a:pt x="6163140" y="470598"/>
                </a:lnTo>
                <a:lnTo>
                  <a:pt x="6102547" y="432244"/>
                </a:lnTo>
                <a:lnTo>
                  <a:pt x="6068713" y="413290"/>
                </a:lnTo>
                <a:lnTo>
                  <a:pt x="6032500" y="394500"/>
                </a:lnTo>
                <a:lnTo>
                  <a:pt x="5974859" y="366142"/>
                </a:lnTo>
                <a:lnTo>
                  <a:pt x="5913247" y="338743"/>
                </a:lnTo>
                <a:lnTo>
                  <a:pt x="5847812" y="312315"/>
                </a:lnTo>
                <a:lnTo>
                  <a:pt x="5778699" y="286868"/>
                </a:lnTo>
                <a:lnTo>
                  <a:pt x="5706057" y="262416"/>
                </a:lnTo>
                <a:lnTo>
                  <a:pt x="5668459" y="250567"/>
                </a:lnTo>
                <a:lnTo>
                  <a:pt x="5630034" y="238971"/>
                </a:lnTo>
                <a:lnTo>
                  <a:pt x="5590800" y="227629"/>
                </a:lnTo>
                <a:lnTo>
                  <a:pt x="5550776" y="216544"/>
                </a:lnTo>
                <a:lnTo>
                  <a:pt x="5509980" y="205716"/>
                </a:lnTo>
                <a:lnTo>
                  <a:pt x="5468431" y="195147"/>
                </a:lnTo>
                <a:lnTo>
                  <a:pt x="5426147" y="184839"/>
                </a:lnTo>
                <a:lnTo>
                  <a:pt x="5383147" y="174793"/>
                </a:lnTo>
                <a:lnTo>
                  <a:pt x="5339449" y="165010"/>
                </a:lnTo>
                <a:lnTo>
                  <a:pt x="5295071" y="155493"/>
                </a:lnTo>
                <a:lnTo>
                  <a:pt x="5250031" y="146243"/>
                </a:lnTo>
                <a:lnTo>
                  <a:pt x="5204350" y="137260"/>
                </a:lnTo>
                <a:lnTo>
                  <a:pt x="5158043" y="128547"/>
                </a:lnTo>
                <a:lnTo>
                  <a:pt x="5111131" y="120106"/>
                </a:lnTo>
                <a:lnTo>
                  <a:pt x="5063632" y="111937"/>
                </a:lnTo>
                <a:lnTo>
                  <a:pt x="5015563" y="104042"/>
                </a:lnTo>
                <a:lnTo>
                  <a:pt x="4966944" y="96423"/>
                </a:lnTo>
                <a:lnTo>
                  <a:pt x="4917793" y="89081"/>
                </a:lnTo>
                <a:lnTo>
                  <a:pt x="4868128" y="82018"/>
                </a:lnTo>
                <a:lnTo>
                  <a:pt x="4817968" y="75235"/>
                </a:lnTo>
                <a:lnTo>
                  <a:pt x="4767330" y="68733"/>
                </a:lnTo>
                <a:lnTo>
                  <a:pt x="4716235" y="62515"/>
                </a:lnTo>
                <a:lnTo>
                  <a:pt x="4664699" y="56582"/>
                </a:lnTo>
                <a:lnTo>
                  <a:pt x="4612742" y="50934"/>
                </a:lnTo>
                <a:lnTo>
                  <a:pt x="4560381" y="45575"/>
                </a:lnTo>
                <a:lnTo>
                  <a:pt x="4507636" y="40504"/>
                </a:lnTo>
                <a:lnTo>
                  <a:pt x="4454525" y="35725"/>
                </a:lnTo>
                <a:lnTo>
                  <a:pt x="4401065" y="31237"/>
                </a:lnTo>
                <a:lnTo>
                  <a:pt x="4347276" y="27044"/>
                </a:lnTo>
                <a:lnTo>
                  <a:pt x="4293176" y="23145"/>
                </a:lnTo>
                <a:lnTo>
                  <a:pt x="4238784" y="19543"/>
                </a:lnTo>
                <a:lnTo>
                  <a:pt x="4184117" y="16240"/>
                </a:lnTo>
                <a:lnTo>
                  <a:pt x="4129195" y="13236"/>
                </a:lnTo>
                <a:lnTo>
                  <a:pt x="4074035" y="10534"/>
                </a:lnTo>
                <a:lnTo>
                  <a:pt x="4018657" y="8134"/>
                </a:lnTo>
                <a:lnTo>
                  <a:pt x="3963078" y="6038"/>
                </a:lnTo>
                <a:lnTo>
                  <a:pt x="3907317" y="4249"/>
                </a:lnTo>
                <a:lnTo>
                  <a:pt x="3851392" y="2766"/>
                </a:lnTo>
                <a:lnTo>
                  <a:pt x="3795322" y="1592"/>
                </a:lnTo>
                <a:lnTo>
                  <a:pt x="3739126" y="729"/>
                </a:lnTo>
                <a:lnTo>
                  <a:pt x="3682821" y="177"/>
                </a:lnTo>
                <a:lnTo>
                  <a:pt x="3640734" y="0"/>
                </a:lnTo>
                <a:lnTo>
                  <a:pt x="3569960" y="15"/>
                </a:lnTo>
                <a:lnTo>
                  <a:pt x="3513441" y="408"/>
                </a:lnTo>
                <a:lnTo>
                  <a:pt x="3456887" y="1119"/>
                </a:lnTo>
                <a:lnTo>
                  <a:pt x="3400317" y="2148"/>
                </a:lnTo>
                <a:lnTo>
                  <a:pt x="3343749" y="3499"/>
                </a:lnTo>
                <a:lnTo>
                  <a:pt x="3287202" y="5172"/>
                </a:lnTo>
                <a:lnTo>
                  <a:pt x="3230694" y="7169"/>
                </a:lnTo>
                <a:lnTo>
                  <a:pt x="3174244" y="9491"/>
                </a:lnTo>
                <a:lnTo>
                  <a:pt x="3117869" y="12140"/>
                </a:lnTo>
                <a:lnTo>
                  <a:pt x="3061589" y="15117"/>
                </a:lnTo>
                <a:lnTo>
                  <a:pt x="3005422" y="18424"/>
                </a:lnTo>
                <a:lnTo>
                  <a:pt x="2949386" y="22062"/>
                </a:lnTo>
                <a:lnTo>
                  <a:pt x="2893500" y="26033"/>
                </a:lnTo>
                <a:lnTo>
                  <a:pt x="2837781" y="30339"/>
                </a:lnTo>
                <a:lnTo>
                  <a:pt x="2782250" y="34980"/>
                </a:lnTo>
                <a:lnTo>
                  <a:pt x="2726923" y="39959"/>
                </a:lnTo>
                <a:lnTo>
                  <a:pt x="2671820" y="45276"/>
                </a:lnTo>
                <a:lnTo>
                  <a:pt x="2616958" y="50934"/>
                </a:lnTo>
                <a:lnTo>
                  <a:pt x="2562357" y="56934"/>
                </a:lnTo>
                <a:lnTo>
                  <a:pt x="2508035" y="63277"/>
                </a:lnTo>
                <a:lnTo>
                  <a:pt x="2454009" y="69965"/>
                </a:lnTo>
                <a:lnTo>
                  <a:pt x="2400299" y="77000"/>
                </a:lnTo>
                <a:lnTo>
                  <a:pt x="2329052" y="87628"/>
                </a:lnTo>
                <a:lnTo>
                  <a:pt x="2259406" y="98724"/>
                </a:lnTo>
                <a:lnTo>
                  <a:pt x="2191376" y="110275"/>
                </a:lnTo>
                <a:lnTo>
                  <a:pt x="2124977" y="122270"/>
                </a:lnTo>
                <a:lnTo>
                  <a:pt x="2060224" y="134698"/>
                </a:lnTo>
                <a:lnTo>
                  <a:pt x="1997131" y="147548"/>
                </a:lnTo>
                <a:lnTo>
                  <a:pt x="1935713" y="160808"/>
                </a:lnTo>
                <a:lnTo>
                  <a:pt x="1875984" y="174466"/>
                </a:lnTo>
                <a:lnTo>
                  <a:pt x="1817960" y="188511"/>
                </a:lnTo>
                <a:lnTo>
                  <a:pt x="1761655" y="202931"/>
                </a:lnTo>
                <a:lnTo>
                  <a:pt x="1707083" y="217716"/>
                </a:lnTo>
                <a:lnTo>
                  <a:pt x="1654259" y="232853"/>
                </a:lnTo>
                <a:lnTo>
                  <a:pt x="1603198" y="248332"/>
                </a:lnTo>
                <a:lnTo>
                  <a:pt x="1553915" y="264140"/>
                </a:lnTo>
                <a:lnTo>
                  <a:pt x="1506424" y="280267"/>
                </a:lnTo>
                <a:lnTo>
                  <a:pt x="1460739" y="296700"/>
                </a:lnTo>
                <a:lnTo>
                  <a:pt x="1416876" y="313429"/>
                </a:lnTo>
                <a:lnTo>
                  <a:pt x="1374850" y="330442"/>
                </a:lnTo>
                <a:lnTo>
                  <a:pt x="1334674" y="347727"/>
                </a:lnTo>
                <a:lnTo>
                  <a:pt x="1296363" y="365274"/>
                </a:lnTo>
                <a:lnTo>
                  <a:pt x="1259933" y="383070"/>
                </a:lnTo>
                <a:lnTo>
                  <a:pt x="1225397" y="401104"/>
                </a:lnTo>
                <a:lnTo>
                  <a:pt x="1162069" y="437841"/>
                </a:lnTo>
                <a:lnTo>
                  <a:pt x="1106495" y="475393"/>
                </a:lnTo>
                <a:lnTo>
                  <a:pt x="1058794" y="513669"/>
                </a:lnTo>
                <a:lnTo>
                  <a:pt x="1019081" y="552577"/>
                </a:lnTo>
                <a:lnTo>
                  <a:pt x="987476" y="592026"/>
                </a:lnTo>
                <a:lnTo>
                  <a:pt x="964094" y="631923"/>
                </a:lnTo>
                <a:lnTo>
                  <a:pt x="949054" y="672177"/>
                </a:lnTo>
                <a:lnTo>
                  <a:pt x="942472" y="712697"/>
                </a:lnTo>
                <a:lnTo>
                  <a:pt x="942389" y="733029"/>
                </a:lnTo>
                <a:lnTo>
                  <a:pt x="944465" y="753392"/>
                </a:lnTo>
                <a:lnTo>
                  <a:pt x="955152" y="794168"/>
                </a:lnTo>
                <a:lnTo>
                  <a:pt x="974648" y="834936"/>
                </a:lnTo>
                <a:lnTo>
                  <a:pt x="1003072" y="875602"/>
                </a:lnTo>
                <a:lnTo>
                  <a:pt x="1040541" y="916077"/>
                </a:lnTo>
                <a:lnTo>
                  <a:pt x="1087171" y="956267"/>
                </a:lnTo>
                <a:lnTo>
                  <a:pt x="1143080" y="996082"/>
                </a:lnTo>
                <a:lnTo>
                  <a:pt x="1208386" y="1035430"/>
                </a:lnTo>
                <a:lnTo>
                  <a:pt x="1244599" y="1054900"/>
                </a:lnTo>
                <a:lnTo>
                  <a:pt x="1244599" y="1343739"/>
                </a:lnTo>
                <a:lnTo>
                  <a:pt x="1879599" y="1270800"/>
                </a:lnTo>
                <a:lnTo>
                  <a:pt x="1921793" y="1280187"/>
                </a:lnTo>
                <a:lnTo>
                  <a:pt x="1964542" y="1289300"/>
                </a:lnTo>
                <a:lnTo>
                  <a:pt x="2007833" y="1298138"/>
                </a:lnTo>
                <a:lnTo>
                  <a:pt x="2051650" y="1306702"/>
                </a:lnTo>
                <a:lnTo>
                  <a:pt x="2095977" y="1314993"/>
                </a:lnTo>
                <a:lnTo>
                  <a:pt x="2140800" y="1323009"/>
                </a:lnTo>
                <a:lnTo>
                  <a:pt x="2186104" y="1330753"/>
                </a:lnTo>
                <a:lnTo>
                  <a:pt x="2231873" y="1338225"/>
                </a:lnTo>
                <a:lnTo>
                  <a:pt x="2278092" y="1345423"/>
                </a:lnTo>
                <a:lnTo>
                  <a:pt x="2324746" y="1352350"/>
                </a:lnTo>
                <a:lnTo>
                  <a:pt x="2371820" y="1359005"/>
                </a:lnTo>
                <a:lnTo>
                  <a:pt x="2419299" y="1365389"/>
                </a:lnTo>
                <a:lnTo>
                  <a:pt x="2467167" y="1371502"/>
                </a:lnTo>
                <a:lnTo>
                  <a:pt x="2515409" y="1377345"/>
                </a:lnTo>
                <a:lnTo>
                  <a:pt x="2564010" y="1382917"/>
                </a:lnTo>
                <a:lnTo>
                  <a:pt x="2612956" y="1388219"/>
                </a:lnTo>
                <a:lnTo>
                  <a:pt x="2662230" y="1393252"/>
                </a:lnTo>
                <a:lnTo>
                  <a:pt x="2711818" y="1398016"/>
                </a:lnTo>
                <a:lnTo>
                  <a:pt x="2761704" y="1402510"/>
                </a:lnTo>
                <a:lnTo>
                  <a:pt x="2811874" y="1406737"/>
                </a:lnTo>
                <a:lnTo>
                  <a:pt x="2862311" y="1410695"/>
                </a:lnTo>
                <a:lnTo>
                  <a:pt x="2913002" y="1414385"/>
                </a:lnTo>
                <a:lnTo>
                  <a:pt x="2963930" y="1417809"/>
                </a:lnTo>
                <a:lnTo>
                  <a:pt x="3015081" y="1420965"/>
                </a:lnTo>
                <a:lnTo>
                  <a:pt x="3066439" y="1423854"/>
                </a:lnTo>
                <a:lnTo>
                  <a:pt x="3117990" y="1426477"/>
                </a:lnTo>
                <a:lnTo>
                  <a:pt x="3169718" y="1428834"/>
                </a:lnTo>
                <a:lnTo>
                  <a:pt x="3221608" y="1430925"/>
                </a:lnTo>
                <a:lnTo>
                  <a:pt x="3273644" y="1432751"/>
                </a:lnTo>
                <a:lnTo>
                  <a:pt x="3325812" y="1434312"/>
                </a:lnTo>
                <a:lnTo>
                  <a:pt x="3378096" y="1435609"/>
                </a:lnTo>
                <a:lnTo>
                  <a:pt x="3430482" y="1436641"/>
                </a:lnTo>
                <a:lnTo>
                  <a:pt x="3482954" y="1437409"/>
                </a:lnTo>
                <a:lnTo>
                  <a:pt x="3535497" y="1437914"/>
                </a:lnTo>
                <a:lnTo>
                  <a:pt x="3640734" y="1438135"/>
                </a:lnTo>
                <a:lnTo>
                  <a:pt x="3693398" y="1437851"/>
                </a:lnTo>
                <a:lnTo>
                  <a:pt x="3746073" y="1437306"/>
                </a:lnTo>
                <a:lnTo>
                  <a:pt x="3798743" y="1436498"/>
                </a:lnTo>
                <a:lnTo>
                  <a:pt x="3851392" y="1435429"/>
                </a:lnTo>
                <a:lnTo>
                  <a:pt x="3904006" y="1434099"/>
                </a:lnTo>
                <a:lnTo>
                  <a:pt x="3956570" y="1432509"/>
                </a:lnTo>
                <a:lnTo>
                  <a:pt x="4009068" y="1430658"/>
                </a:lnTo>
                <a:lnTo>
                  <a:pt x="4061486" y="1428547"/>
                </a:lnTo>
                <a:lnTo>
                  <a:pt x="4113807" y="1426176"/>
                </a:lnTo>
                <a:lnTo>
                  <a:pt x="4166018" y="1423546"/>
                </a:lnTo>
                <a:lnTo>
                  <a:pt x="4218102" y="1420658"/>
                </a:lnTo>
                <a:lnTo>
                  <a:pt x="4270044" y="1417510"/>
                </a:lnTo>
                <a:lnTo>
                  <a:pt x="4321830" y="1414105"/>
                </a:lnTo>
                <a:lnTo>
                  <a:pt x="4373444" y="1410441"/>
                </a:lnTo>
                <a:lnTo>
                  <a:pt x="4424872" y="1406520"/>
                </a:lnTo>
                <a:lnTo>
                  <a:pt x="4476097" y="1402342"/>
                </a:lnTo>
                <a:lnTo>
                  <a:pt x="4527104" y="1397907"/>
                </a:lnTo>
                <a:lnTo>
                  <a:pt x="4577880" y="1393215"/>
                </a:lnTo>
                <a:lnTo>
                  <a:pt x="4628407" y="1388267"/>
                </a:lnTo>
                <a:lnTo>
                  <a:pt x="4678672" y="1383064"/>
                </a:lnTo>
                <a:lnTo>
                  <a:pt x="4728659" y="1377605"/>
                </a:lnTo>
                <a:lnTo>
                  <a:pt x="4778352" y="1371891"/>
                </a:lnTo>
                <a:lnTo>
                  <a:pt x="4827738" y="1365923"/>
                </a:lnTo>
                <a:lnTo>
                  <a:pt x="4876800" y="1359700"/>
                </a:lnTo>
                <a:lnTo>
                  <a:pt x="4948047" y="1349072"/>
                </a:lnTo>
                <a:lnTo>
                  <a:pt x="5017693" y="1337977"/>
                </a:lnTo>
                <a:lnTo>
                  <a:pt x="5085723" y="1326427"/>
                </a:lnTo>
                <a:lnTo>
                  <a:pt x="5152122" y="1314434"/>
                </a:lnTo>
                <a:lnTo>
                  <a:pt x="5216875" y="1302011"/>
                </a:lnTo>
                <a:lnTo>
                  <a:pt x="5279968" y="1289168"/>
                </a:lnTo>
                <a:lnTo>
                  <a:pt x="5341386" y="1275918"/>
                </a:lnTo>
                <a:lnTo>
                  <a:pt x="5401115" y="1262273"/>
                </a:lnTo>
                <a:lnTo>
                  <a:pt x="5459139" y="1248245"/>
                </a:lnTo>
                <a:lnTo>
                  <a:pt x="5515444" y="1233845"/>
                </a:lnTo>
                <a:lnTo>
                  <a:pt x="5570016" y="1219085"/>
                </a:lnTo>
                <a:lnTo>
                  <a:pt x="5622840" y="1203978"/>
                </a:lnTo>
                <a:lnTo>
                  <a:pt x="5673901" y="1188536"/>
                </a:lnTo>
                <a:lnTo>
                  <a:pt x="5723184" y="1172769"/>
                </a:lnTo>
                <a:lnTo>
                  <a:pt x="5770675" y="1156691"/>
                </a:lnTo>
                <a:lnTo>
                  <a:pt x="5816360" y="1140312"/>
                </a:lnTo>
                <a:lnTo>
                  <a:pt x="5860223" y="1123646"/>
                </a:lnTo>
                <a:lnTo>
                  <a:pt x="5902249" y="1106703"/>
                </a:lnTo>
                <a:lnTo>
                  <a:pt x="5942425" y="1089496"/>
                </a:lnTo>
                <a:lnTo>
                  <a:pt x="5980736" y="1072037"/>
                </a:lnTo>
                <a:lnTo>
                  <a:pt x="6017166" y="1054337"/>
                </a:lnTo>
                <a:lnTo>
                  <a:pt x="6051702" y="1036409"/>
                </a:lnTo>
                <a:lnTo>
                  <a:pt x="6115030" y="999914"/>
                </a:lnTo>
                <a:lnTo>
                  <a:pt x="6170604" y="962648"/>
                </a:lnTo>
                <a:lnTo>
                  <a:pt x="6218305" y="924706"/>
                </a:lnTo>
                <a:lnTo>
                  <a:pt x="6258018" y="886183"/>
                </a:lnTo>
                <a:lnTo>
                  <a:pt x="6289623" y="847175"/>
                </a:lnTo>
                <a:lnTo>
                  <a:pt x="6313005" y="807777"/>
                </a:lnTo>
                <a:lnTo>
                  <a:pt x="6328045" y="768084"/>
                </a:lnTo>
                <a:lnTo>
                  <a:pt x="6334627" y="728191"/>
                </a:lnTo>
                <a:lnTo>
                  <a:pt x="6334710" y="708199"/>
                </a:lnTo>
                <a:close/>
              </a:path>
            </a:pathLst>
          </a:custGeom>
          <a:solidFill>
            <a:srgbClr val="F8F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2084" y="1079500"/>
            <a:ext cx="6337300" cy="1498600"/>
          </a:xfrm>
          <a:custGeom>
            <a:avLst/>
            <a:gdLst/>
            <a:ahLst/>
            <a:cxnLst/>
            <a:rect l="l" t="t" r="r" b="b"/>
            <a:pathLst>
              <a:path w="6337300" h="1498600">
                <a:moveTo>
                  <a:pt x="1244599" y="1054099"/>
                </a:moveTo>
                <a:lnTo>
                  <a:pt x="1227826" y="1047390"/>
                </a:lnTo>
                <a:lnTo>
                  <a:pt x="0" y="1485899"/>
                </a:lnTo>
                <a:lnTo>
                  <a:pt x="72250" y="1477112"/>
                </a:lnTo>
                <a:lnTo>
                  <a:pt x="1244599" y="1054099"/>
                </a:lnTo>
                <a:close/>
              </a:path>
              <a:path w="6337300" h="1498600">
                <a:moveTo>
                  <a:pt x="72250" y="1477112"/>
                </a:moveTo>
                <a:lnTo>
                  <a:pt x="0" y="1485899"/>
                </a:lnTo>
                <a:lnTo>
                  <a:pt x="11331" y="1497231"/>
                </a:lnTo>
                <a:lnTo>
                  <a:pt x="19092" y="1496293"/>
                </a:lnTo>
                <a:lnTo>
                  <a:pt x="72250" y="1477112"/>
                </a:lnTo>
                <a:close/>
              </a:path>
              <a:path w="6337300" h="1498600">
                <a:moveTo>
                  <a:pt x="11331" y="1497231"/>
                </a:moveTo>
                <a:lnTo>
                  <a:pt x="0" y="1485899"/>
                </a:lnTo>
                <a:lnTo>
                  <a:pt x="0" y="1498599"/>
                </a:lnTo>
                <a:lnTo>
                  <a:pt x="11331" y="1497231"/>
                </a:lnTo>
                <a:close/>
              </a:path>
              <a:path w="6337300" h="1498600">
                <a:moveTo>
                  <a:pt x="19092" y="1496293"/>
                </a:moveTo>
                <a:lnTo>
                  <a:pt x="11331" y="1497231"/>
                </a:lnTo>
                <a:lnTo>
                  <a:pt x="12700" y="1498599"/>
                </a:lnTo>
                <a:lnTo>
                  <a:pt x="19092" y="1496293"/>
                </a:lnTo>
                <a:close/>
              </a:path>
              <a:path w="6337300" h="1498600">
                <a:moveTo>
                  <a:pt x="6299200" y="838199"/>
                </a:moveTo>
                <a:lnTo>
                  <a:pt x="6210300" y="927099"/>
                </a:lnTo>
                <a:lnTo>
                  <a:pt x="6159500" y="965199"/>
                </a:lnTo>
                <a:lnTo>
                  <a:pt x="6108700" y="990599"/>
                </a:lnTo>
                <a:lnTo>
                  <a:pt x="6057900" y="1028699"/>
                </a:lnTo>
                <a:lnTo>
                  <a:pt x="6007100" y="1054099"/>
                </a:lnTo>
                <a:lnTo>
                  <a:pt x="5943600" y="1092199"/>
                </a:lnTo>
                <a:lnTo>
                  <a:pt x="5715000" y="1168399"/>
                </a:lnTo>
                <a:lnTo>
                  <a:pt x="5537200" y="1219199"/>
                </a:lnTo>
                <a:lnTo>
                  <a:pt x="5232400" y="1295399"/>
                </a:lnTo>
                <a:lnTo>
                  <a:pt x="5118100" y="1308099"/>
                </a:lnTo>
                <a:lnTo>
                  <a:pt x="5003800" y="1333499"/>
                </a:lnTo>
                <a:lnTo>
                  <a:pt x="4876800" y="1346199"/>
                </a:lnTo>
                <a:lnTo>
                  <a:pt x="4699000" y="1371599"/>
                </a:lnTo>
                <a:lnTo>
                  <a:pt x="4508500" y="1396999"/>
                </a:lnTo>
                <a:lnTo>
                  <a:pt x="4114800" y="1422399"/>
                </a:lnTo>
                <a:lnTo>
                  <a:pt x="3721100" y="1435099"/>
                </a:lnTo>
                <a:lnTo>
                  <a:pt x="3327400" y="1422399"/>
                </a:lnTo>
                <a:lnTo>
                  <a:pt x="2946399" y="1409699"/>
                </a:lnTo>
                <a:lnTo>
                  <a:pt x="2755899" y="1396999"/>
                </a:lnTo>
                <a:lnTo>
                  <a:pt x="2565399" y="1371599"/>
                </a:lnTo>
                <a:lnTo>
                  <a:pt x="2209799" y="1320799"/>
                </a:lnTo>
                <a:lnTo>
                  <a:pt x="2044699" y="1295399"/>
                </a:lnTo>
                <a:lnTo>
                  <a:pt x="1892299" y="1257299"/>
                </a:lnTo>
                <a:lnTo>
                  <a:pt x="1879599" y="1257299"/>
                </a:lnTo>
                <a:lnTo>
                  <a:pt x="72250" y="1477112"/>
                </a:lnTo>
                <a:lnTo>
                  <a:pt x="19092" y="1496293"/>
                </a:lnTo>
                <a:lnTo>
                  <a:pt x="1879599" y="1271534"/>
                </a:lnTo>
                <a:lnTo>
                  <a:pt x="1879599" y="1269999"/>
                </a:lnTo>
                <a:lnTo>
                  <a:pt x="1892299" y="1269999"/>
                </a:lnTo>
                <a:lnTo>
                  <a:pt x="1892299" y="1272930"/>
                </a:lnTo>
                <a:lnTo>
                  <a:pt x="2044699" y="1308099"/>
                </a:lnTo>
                <a:lnTo>
                  <a:pt x="2209799" y="1333499"/>
                </a:lnTo>
                <a:lnTo>
                  <a:pt x="2565399" y="1384299"/>
                </a:lnTo>
                <a:lnTo>
                  <a:pt x="2755899" y="1409699"/>
                </a:lnTo>
                <a:lnTo>
                  <a:pt x="2946399" y="1422399"/>
                </a:lnTo>
                <a:lnTo>
                  <a:pt x="3327400" y="1435099"/>
                </a:lnTo>
                <a:lnTo>
                  <a:pt x="3721100" y="1447799"/>
                </a:lnTo>
                <a:lnTo>
                  <a:pt x="4114800" y="1435099"/>
                </a:lnTo>
                <a:lnTo>
                  <a:pt x="4508500" y="1409699"/>
                </a:lnTo>
                <a:lnTo>
                  <a:pt x="4699000" y="1384299"/>
                </a:lnTo>
                <a:lnTo>
                  <a:pt x="4876800" y="1358899"/>
                </a:lnTo>
                <a:lnTo>
                  <a:pt x="5003800" y="1346199"/>
                </a:lnTo>
                <a:lnTo>
                  <a:pt x="5118100" y="1320799"/>
                </a:lnTo>
                <a:lnTo>
                  <a:pt x="5232400" y="1308099"/>
                </a:lnTo>
                <a:lnTo>
                  <a:pt x="5537200" y="1231899"/>
                </a:lnTo>
                <a:lnTo>
                  <a:pt x="5715000" y="1181099"/>
                </a:lnTo>
                <a:lnTo>
                  <a:pt x="5943600" y="1104899"/>
                </a:lnTo>
                <a:lnTo>
                  <a:pt x="6007100" y="1066799"/>
                </a:lnTo>
                <a:lnTo>
                  <a:pt x="6070600" y="1041399"/>
                </a:lnTo>
                <a:lnTo>
                  <a:pt x="6121400" y="1003299"/>
                </a:lnTo>
                <a:lnTo>
                  <a:pt x="6172200" y="977899"/>
                </a:lnTo>
                <a:lnTo>
                  <a:pt x="6210300" y="939799"/>
                </a:lnTo>
                <a:lnTo>
                  <a:pt x="6248400" y="914399"/>
                </a:lnTo>
                <a:lnTo>
                  <a:pt x="6286500" y="876299"/>
                </a:lnTo>
                <a:lnTo>
                  <a:pt x="6299200" y="838199"/>
                </a:lnTo>
                <a:close/>
              </a:path>
              <a:path w="6337300" h="1498600">
                <a:moveTo>
                  <a:pt x="6337300" y="774699"/>
                </a:moveTo>
                <a:lnTo>
                  <a:pt x="6337300" y="660399"/>
                </a:lnTo>
                <a:lnTo>
                  <a:pt x="6324600" y="622299"/>
                </a:lnTo>
                <a:lnTo>
                  <a:pt x="6299200" y="584199"/>
                </a:lnTo>
                <a:lnTo>
                  <a:pt x="6197600" y="482599"/>
                </a:lnTo>
                <a:lnTo>
                  <a:pt x="6146800" y="444499"/>
                </a:lnTo>
                <a:lnTo>
                  <a:pt x="6096000" y="419099"/>
                </a:lnTo>
                <a:lnTo>
                  <a:pt x="6032500" y="380999"/>
                </a:lnTo>
                <a:lnTo>
                  <a:pt x="5969000" y="355599"/>
                </a:lnTo>
                <a:lnTo>
                  <a:pt x="5892800" y="317499"/>
                </a:lnTo>
                <a:lnTo>
                  <a:pt x="5740400" y="266699"/>
                </a:lnTo>
                <a:lnTo>
                  <a:pt x="5562600" y="203199"/>
                </a:lnTo>
                <a:lnTo>
                  <a:pt x="5359400" y="165099"/>
                </a:lnTo>
                <a:lnTo>
                  <a:pt x="5156200" y="114299"/>
                </a:lnTo>
                <a:lnTo>
                  <a:pt x="4927600" y="88899"/>
                </a:lnTo>
                <a:lnTo>
                  <a:pt x="4699000" y="50799"/>
                </a:lnTo>
                <a:lnTo>
                  <a:pt x="4457700" y="25399"/>
                </a:lnTo>
                <a:lnTo>
                  <a:pt x="3949700" y="0"/>
                </a:lnTo>
                <a:lnTo>
                  <a:pt x="3429000" y="0"/>
                </a:lnTo>
                <a:lnTo>
                  <a:pt x="3162299" y="12699"/>
                </a:lnTo>
                <a:lnTo>
                  <a:pt x="2908299" y="25399"/>
                </a:lnTo>
                <a:lnTo>
                  <a:pt x="2273299" y="88899"/>
                </a:lnTo>
                <a:lnTo>
                  <a:pt x="2044699" y="139699"/>
                </a:lnTo>
                <a:lnTo>
                  <a:pt x="1943099" y="152399"/>
                </a:lnTo>
                <a:lnTo>
                  <a:pt x="1739899" y="203199"/>
                </a:lnTo>
                <a:lnTo>
                  <a:pt x="1562099" y="253999"/>
                </a:lnTo>
                <a:lnTo>
                  <a:pt x="1409699" y="304799"/>
                </a:lnTo>
                <a:lnTo>
                  <a:pt x="1333499" y="342899"/>
                </a:lnTo>
                <a:lnTo>
                  <a:pt x="1269999" y="368299"/>
                </a:lnTo>
                <a:lnTo>
                  <a:pt x="1206499" y="406399"/>
                </a:lnTo>
                <a:lnTo>
                  <a:pt x="1155699" y="431799"/>
                </a:lnTo>
                <a:lnTo>
                  <a:pt x="1104899" y="469899"/>
                </a:lnTo>
                <a:lnTo>
                  <a:pt x="1066799" y="495299"/>
                </a:lnTo>
                <a:lnTo>
                  <a:pt x="1028699" y="533399"/>
                </a:lnTo>
                <a:lnTo>
                  <a:pt x="1003299" y="571499"/>
                </a:lnTo>
                <a:lnTo>
                  <a:pt x="977899" y="596899"/>
                </a:lnTo>
                <a:lnTo>
                  <a:pt x="952499" y="634999"/>
                </a:lnTo>
                <a:lnTo>
                  <a:pt x="939799" y="673099"/>
                </a:lnTo>
                <a:lnTo>
                  <a:pt x="939799" y="736599"/>
                </a:lnTo>
                <a:lnTo>
                  <a:pt x="952499" y="774699"/>
                </a:lnTo>
                <a:lnTo>
                  <a:pt x="952499" y="673099"/>
                </a:lnTo>
                <a:lnTo>
                  <a:pt x="965199" y="634999"/>
                </a:lnTo>
                <a:lnTo>
                  <a:pt x="990599" y="609599"/>
                </a:lnTo>
                <a:lnTo>
                  <a:pt x="1041399" y="533399"/>
                </a:lnTo>
                <a:lnTo>
                  <a:pt x="1079499" y="507999"/>
                </a:lnTo>
                <a:lnTo>
                  <a:pt x="1117599" y="469899"/>
                </a:lnTo>
                <a:lnTo>
                  <a:pt x="1168399" y="444499"/>
                </a:lnTo>
                <a:lnTo>
                  <a:pt x="1219199" y="406399"/>
                </a:lnTo>
                <a:lnTo>
                  <a:pt x="1346199" y="355599"/>
                </a:lnTo>
                <a:lnTo>
                  <a:pt x="1409699" y="317499"/>
                </a:lnTo>
                <a:lnTo>
                  <a:pt x="1562099" y="266699"/>
                </a:lnTo>
                <a:lnTo>
                  <a:pt x="1739899" y="215899"/>
                </a:lnTo>
                <a:lnTo>
                  <a:pt x="1943099" y="165099"/>
                </a:lnTo>
                <a:lnTo>
                  <a:pt x="2057399" y="152399"/>
                </a:lnTo>
                <a:lnTo>
                  <a:pt x="2158999" y="126999"/>
                </a:lnTo>
                <a:lnTo>
                  <a:pt x="2273299" y="101599"/>
                </a:lnTo>
                <a:lnTo>
                  <a:pt x="2908299" y="38099"/>
                </a:lnTo>
                <a:lnTo>
                  <a:pt x="3162299" y="25399"/>
                </a:lnTo>
                <a:lnTo>
                  <a:pt x="3429000" y="12699"/>
                </a:lnTo>
                <a:lnTo>
                  <a:pt x="3949700" y="12699"/>
                </a:lnTo>
                <a:lnTo>
                  <a:pt x="4457700" y="38099"/>
                </a:lnTo>
                <a:lnTo>
                  <a:pt x="4699000" y="63499"/>
                </a:lnTo>
                <a:lnTo>
                  <a:pt x="4927600" y="101599"/>
                </a:lnTo>
                <a:lnTo>
                  <a:pt x="5156200" y="126999"/>
                </a:lnTo>
                <a:lnTo>
                  <a:pt x="5359400" y="177799"/>
                </a:lnTo>
                <a:lnTo>
                  <a:pt x="5549900" y="215899"/>
                </a:lnTo>
                <a:lnTo>
                  <a:pt x="5727700" y="279399"/>
                </a:lnTo>
                <a:lnTo>
                  <a:pt x="5816600" y="304799"/>
                </a:lnTo>
                <a:lnTo>
                  <a:pt x="5892800" y="330199"/>
                </a:lnTo>
                <a:lnTo>
                  <a:pt x="5969000" y="368299"/>
                </a:lnTo>
                <a:lnTo>
                  <a:pt x="6032500" y="393699"/>
                </a:lnTo>
                <a:lnTo>
                  <a:pt x="6083300" y="431799"/>
                </a:lnTo>
                <a:lnTo>
                  <a:pt x="6146800" y="457199"/>
                </a:lnTo>
                <a:lnTo>
                  <a:pt x="6184900" y="495299"/>
                </a:lnTo>
                <a:lnTo>
                  <a:pt x="6235700" y="533399"/>
                </a:lnTo>
                <a:lnTo>
                  <a:pt x="6261100" y="558799"/>
                </a:lnTo>
                <a:lnTo>
                  <a:pt x="6311900" y="634999"/>
                </a:lnTo>
                <a:lnTo>
                  <a:pt x="6324600" y="660399"/>
                </a:lnTo>
                <a:lnTo>
                  <a:pt x="6324600" y="800099"/>
                </a:lnTo>
                <a:lnTo>
                  <a:pt x="6337300" y="774699"/>
                </a:lnTo>
                <a:close/>
              </a:path>
              <a:path w="6337300" h="1498600">
                <a:moveTo>
                  <a:pt x="965199" y="774699"/>
                </a:moveTo>
                <a:lnTo>
                  <a:pt x="952499" y="736599"/>
                </a:lnTo>
                <a:lnTo>
                  <a:pt x="952499" y="774699"/>
                </a:lnTo>
                <a:lnTo>
                  <a:pt x="965199" y="774699"/>
                </a:lnTo>
                <a:close/>
              </a:path>
              <a:path w="6337300" h="1498600">
                <a:moveTo>
                  <a:pt x="1244599" y="1041399"/>
                </a:moveTo>
                <a:lnTo>
                  <a:pt x="1193799" y="1015999"/>
                </a:lnTo>
                <a:lnTo>
                  <a:pt x="1130299" y="977899"/>
                </a:lnTo>
                <a:lnTo>
                  <a:pt x="1092199" y="939799"/>
                </a:lnTo>
                <a:lnTo>
                  <a:pt x="1054099" y="914399"/>
                </a:lnTo>
                <a:lnTo>
                  <a:pt x="1015999" y="876299"/>
                </a:lnTo>
                <a:lnTo>
                  <a:pt x="990599" y="838199"/>
                </a:lnTo>
                <a:lnTo>
                  <a:pt x="977899" y="812799"/>
                </a:lnTo>
                <a:lnTo>
                  <a:pt x="952499" y="774699"/>
                </a:lnTo>
                <a:lnTo>
                  <a:pt x="977899" y="850899"/>
                </a:lnTo>
                <a:lnTo>
                  <a:pt x="1003299" y="888999"/>
                </a:lnTo>
                <a:lnTo>
                  <a:pt x="1041399" y="914399"/>
                </a:lnTo>
                <a:lnTo>
                  <a:pt x="1079499" y="952499"/>
                </a:lnTo>
                <a:lnTo>
                  <a:pt x="1181099" y="1028699"/>
                </a:lnTo>
                <a:lnTo>
                  <a:pt x="1227826" y="1047390"/>
                </a:lnTo>
                <a:lnTo>
                  <a:pt x="1244599" y="1041399"/>
                </a:lnTo>
                <a:close/>
              </a:path>
              <a:path w="6337300" h="1498600">
                <a:moveTo>
                  <a:pt x="1257299" y="1054099"/>
                </a:moveTo>
                <a:lnTo>
                  <a:pt x="1257299" y="1041399"/>
                </a:lnTo>
                <a:lnTo>
                  <a:pt x="1244599" y="1041399"/>
                </a:lnTo>
                <a:lnTo>
                  <a:pt x="1227826" y="1047390"/>
                </a:lnTo>
                <a:lnTo>
                  <a:pt x="1244599" y="1054099"/>
                </a:lnTo>
                <a:lnTo>
                  <a:pt x="1257299" y="1054099"/>
                </a:lnTo>
                <a:close/>
              </a:path>
              <a:path w="6337300" h="1498600">
                <a:moveTo>
                  <a:pt x="1892299" y="1269999"/>
                </a:moveTo>
                <a:lnTo>
                  <a:pt x="1879599" y="1269999"/>
                </a:lnTo>
                <a:lnTo>
                  <a:pt x="1883963" y="1271007"/>
                </a:lnTo>
                <a:lnTo>
                  <a:pt x="1892299" y="1269999"/>
                </a:lnTo>
                <a:close/>
              </a:path>
              <a:path w="6337300" h="1498600">
                <a:moveTo>
                  <a:pt x="1883963" y="1271007"/>
                </a:moveTo>
                <a:lnTo>
                  <a:pt x="1879599" y="1269999"/>
                </a:lnTo>
                <a:lnTo>
                  <a:pt x="1879599" y="1271534"/>
                </a:lnTo>
                <a:lnTo>
                  <a:pt x="1883963" y="1271007"/>
                </a:lnTo>
                <a:close/>
              </a:path>
              <a:path w="6337300" h="1498600">
                <a:moveTo>
                  <a:pt x="1892299" y="1272930"/>
                </a:moveTo>
                <a:lnTo>
                  <a:pt x="1892299" y="1269999"/>
                </a:lnTo>
                <a:lnTo>
                  <a:pt x="1883963" y="1271007"/>
                </a:lnTo>
                <a:lnTo>
                  <a:pt x="1892299" y="1272930"/>
                </a:lnTo>
                <a:close/>
              </a:path>
              <a:path w="6337300" h="1498600">
                <a:moveTo>
                  <a:pt x="6324600" y="800099"/>
                </a:moveTo>
                <a:lnTo>
                  <a:pt x="6324600" y="761999"/>
                </a:lnTo>
                <a:lnTo>
                  <a:pt x="6299200" y="838199"/>
                </a:lnTo>
                <a:lnTo>
                  <a:pt x="6324600" y="800099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28993" y="1409700"/>
            <a:ext cx="3505200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1600" b="1" spc="-30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6500"/>
                </a:solidFill>
                <a:latin typeface="Arial"/>
                <a:cs typeface="Arial"/>
              </a:rPr>
              <a:t>ş</a:t>
            </a:r>
            <a:r>
              <a:rPr sz="1600" b="1" spc="80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1600" b="1" spc="-30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500"/>
                </a:solidFill>
                <a:latin typeface="Arial"/>
                <a:cs typeface="Arial"/>
              </a:rPr>
              <a:t>ğ</a:t>
            </a:r>
            <a:r>
              <a:rPr sz="1600" b="1" spc="-5" dirty="0">
                <a:solidFill>
                  <a:srgbClr val="006500"/>
                </a:solidFill>
                <a:latin typeface="Arial"/>
                <a:cs typeface="Arial"/>
              </a:rPr>
              <a:t>ıdaki</a:t>
            </a:r>
            <a:r>
              <a:rPr sz="1600" b="1" spc="-8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006500"/>
                </a:solidFill>
                <a:latin typeface="Arial"/>
                <a:cs typeface="Arial"/>
              </a:rPr>
              <a:t>gibi</a:t>
            </a:r>
            <a:r>
              <a:rPr sz="1600" b="1" spc="-18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06500"/>
                </a:solidFill>
                <a:latin typeface="Arial"/>
                <a:cs typeface="Arial"/>
              </a:rPr>
              <a:t>durumlarda</a:t>
            </a:r>
            <a:r>
              <a:rPr sz="1600" b="1" spc="-204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06500"/>
                </a:solidFill>
                <a:latin typeface="Arial"/>
                <a:cs typeface="Arial"/>
              </a:rPr>
              <a:t>büyükler  </a:t>
            </a:r>
            <a:r>
              <a:rPr sz="1600" b="1" spc="30" dirty="0">
                <a:solidFill>
                  <a:srgbClr val="006500"/>
                </a:solidFill>
                <a:latin typeface="Arial"/>
                <a:cs typeface="Arial"/>
              </a:rPr>
              <a:t>çocukların </a:t>
            </a:r>
            <a:r>
              <a:rPr sz="1600" b="1" spc="25" dirty="0">
                <a:solidFill>
                  <a:srgbClr val="006500"/>
                </a:solidFill>
                <a:latin typeface="Arial"/>
                <a:cs typeface="Arial"/>
              </a:rPr>
              <a:t>özel yerlerine  </a:t>
            </a:r>
            <a:r>
              <a:rPr sz="1600" b="1" spc="10" dirty="0">
                <a:solidFill>
                  <a:srgbClr val="006500"/>
                </a:solidFill>
                <a:latin typeface="Arial"/>
                <a:cs typeface="Arial"/>
              </a:rPr>
              <a:t>bakabilir/dokunabilir: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608184" y="3251200"/>
            <a:ext cx="4876800" cy="2362200"/>
          </a:xfrm>
          <a:custGeom>
            <a:avLst/>
            <a:gdLst/>
            <a:ahLst/>
            <a:cxnLst/>
            <a:rect l="l" t="t" r="r" b="b"/>
            <a:pathLst>
              <a:path w="4876800" h="2362200">
                <a:moveTo>
                  <a:pt x="4876800" y="1968499"/>
                </a:moveTo>
                <a:lnTo>
                  <a:pt x="4876800" y="393699"/>
                </a:lnTo>
                <a:lnTo>
                  <a:pt x="4873707" y="344616"/>
                </a:lnTo>
                <a:lnTo>
                  <a:pt x="4864683" y="297267"/>
                </a:lnTo>
                <a:lnTo>
                  <a:pt x="4850110" y="252034"/>
                </a:lnTo>
                <a:lnTo>
                  <a:pt x="4830370" y="209298"/>
                </a:lnTo>
                <a:lnTo>
                  <a:pt x="4805843" y="169441"/>
                </a:lnTo>
                <a:lnTo>
                  <a:pt x="4776911" y="132844"/>
                </a:lnTo>
                <a:lnTo>
                  <a:pt x="4743955" y="99888"/>
                </a:lnTo>
                <a:lnTo>
                  <a:pt x="4707358" y="70956"/>
                </a:lnTo>
                <a:lnTo>
                  <a:pt x="4667501" y="46429"/>
                </a:lnTo>
                <a:lnTo>
                  <a:pt x="4624765" y="26689"/>
                </a:lnTo>
                <a:lnTo>
                  <a:pt x="4579532" y="12116"/>
                </a:lnTo>
                <a:lnTo>
                  <a:pt x="4532183" y="3092"/>
                </a:lnTo>
                <a:lnTo>
                  <a:pt x="4483100" y="0"/>
                </a:lnTo>
                <a:lnTo>
                  <a:pt x="393700" y="0"/>
                </a:lnTo>
                <a:lnTo>
                  <a:pt x="344616" y="3092"/>
                </a:lnTo>
                <a:lnTo>
                  <a:pt x="297267" y="12116"/>
                </a:lnTo>
                <a:lnTo>
                  <a:pt x="252034" y="26689"/>
                </a:lnTo>
                <a:lnTo>
                  <a:pt x="209298" y="46429"/>
                </a:lnTo>
                <a:lnTo>
                  <a:pt x="169441" y="70956"/>
                </a:lnTo>
                <a:lnTo>
                  <a:pt x="132844" y="99888"/>
                </a:lnTo>
                <a:lnTo>
                  <a:pt x="99888" y="132844"/>
                </a:lnTo>
                <a:lnTo>
                  <a:pt x="70956" y="169441"/>
                </a:lnTo>
                <a:lnTo>
                  <a:pt x="46429" y="209298"/>
                </a:lnTo>
                <a:lnTo>
                  <a:pt x="26689" y="252034"/>
                </a:lnTo>
                <a:lnTo>
                  <a:pt x="12116" y="297267"/>
                </a:lnTo>
                <a:lnTo>
                  <a:pt x="3092" y="344616"/>
                </a:lnTo>
                <a:lnTo>
                  <a:pt x="0" y="393700"/>
                </a:lnTo>
                <a:lnTo>
                  <a:pt x="0" y="1968500"/>
                </a:lnTo>
                <a:lnTo>
                  <a:pt x="3092" y="2017583"/>
                </a:lnTo>
                <a:lnTo>
                  <a:pt x="12116" y="2064932"/>
                </a:lnTo>
                <a:lnTo>
                  <a:pt x="26689" y="2110165"/>
                </a:lnTo>
                <a:lnTo>
                  <a:pt x="46429" y="2152901"/>
                </a:lnTo>
                <a:lnTo>
                  <a:pt x="70956" y="2192758"/>
                </a:lnTo>
                <a:lnTo>
                  <a:pt x="99888" y="2229355"/>
                </a:lnTo>
                <a:lnTo>
                  <a:pt x="132844" y="2262311"/>
                </a:lnTo>
                <a:lnTo>
                  <a:pt x="169441" y="2291243"/>
                </a:lnTo>
                <a:lnTo>
                  <a:pt x="209298" y="2315770"/>
                </a:lnTo>
                <a:lnTo>
                  <a:pt x="252034" y="2335510"/>
                </a:lnTo>
                <a:lnTo>
                  <a:pt x="297267" y="2350083"/>
                </a:lnTo>
                <a:lnTo>
                  <a:pt x="344616" y="2359107"/>
                </a:lnTo>
                <a:lnTo>
                  <a:pt x="393700" y="2362200"/>
                </a:lnTo>
                <a:lnTo>
                  <a:pt x="4483100" y="2362199"/>
                </a:lnTo>
                <a:lnTo>
                  <a:pt x="4532183" y="2359107"/>
                </a:lnTo>
                <a:lnTo>
                  <a:pt x="4579532" y="2350083"/>
                </a:lnTo>
                <a:lnTo>
                  <a:pt x="4624765" y="2335510"/>
                </a:lnTo>
                <a:lnTo>
                  <a:pt x="4667501" y="2315770"/>
                </a:lnTo>
                <a:lnTo>
                  <a:pt x="4707358" y="2291243"/>
                </a:lnTo>
                <a:lnTo>
                  <a:pt x="4743955" y="2262311"/>
                </a:lnTo>
                <a:lnTo>
                  <a:pt x="4776911" y="2229355"/>
                </a:lnTo>
                <a:lnTo>
                  <a:pt x="4805843" y="2192758"/>
                </a:lnTo>
                <a:lnTo>
                  <a:pt x="4830370" y="2152901"/>
                </a:lnTo>
                <a:lnTo>
                  <a:pt x="4850110" y="2110165"/>
                </a:lnTo>
                <a:lnTo>
                  <a:pt x="4864683" y="2064932"/>
                </a:lnTo>
                <a:lnTo>
                  <a:pt x="4873707" y="2017583"/>
                </a:lnTo>
                <a:lnTo>
                  <a:pt x="4876800" y="1968499"/>
                </a:lnTo>
                <a:close/>
              </a:path>
            </a:pathLst>
          </a:custGeom>
          <a:solidFill>
            <a:srgbClr val="FEB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8184" y="3251200"/>
            <a:ext cx="4876800" cy="2362200"/>
          </a:xfrm>
          <a:custGeom>
            <a:avLst/>
            <a:gdLst/>
            <a:ahLst/>
            <a:cxnLst/>
            <a:rect l="l" t="t" r="r" b="b"/>
            <a:pathLst>
              <a:path w="4876800" h="2362200">
                <a:moveTo>
                  <a:pt x="4876800" y="2044699"/>
                </a:moveTo>
                <a:lnTo>
                  <a:pt x="4876800" y="317499"/>
                </a:lnTo>
                <a:lnTo>
                  <a:pt x="4851400" y="241299"/>
                </a:lnTo>
                <a:lnTo>
                  <a:pt x="4813300" y="177799"/>
                </a:lnTo>
                <a:lnTo>
                  <a:pt x="4762500" y="114299"/>
                </a:lnTo>
                <a:lnTo>
                  <a:pt x="4711700" y="63499"/>
                </a:lnTo>
                <a:lnTo>
                  <a:pt x="4635500" y="25399"/>
                </a:lnTo>
                <a:lnTo>
                  <a:pt x="4559300" y="0"/>
                </a:lnTo>
                <a:lnTo>
                  <a:pt x="317500" y="0"/>
                </a:lnTo>
                <a:lnTo>
                  <a:pt x="241300" y="25400"/>
                </a:lnTo>
                <a:lnTo>
                  <a:pt x="177800" y="63500"/>
                </a:lnTo>
                <a:lnTo>
                  <a:pt x="114300" y="114300"/>
                </a:lnTo>
                <a:lnTo>
                  <a:pt x="63500" y="177800"/>
                </a:lnTo>
                <a:lnTo>
                  <a:pt x="25400" y="241300"/>
                </a:lnTo>
                <a:lnTo>
                  <a:pt x="0" y="317500"/>
                </a:lnTo>
                <a:lnTo>
                  <a:pt x="0" y="2044700"/>
                </a:lnTo>
                <a:lnTo>
                  <a:pt x="12700" y="2082800"/>
                </a:lnTo>
                <a:lnTo>
                  <a:pt x="12700" y="317500"/>
                </a:lnTo>
                <a:lnTo>
                  <a:pt x="38100" y="241300"/>
                </a:lnTo>
                <a:lnTo>
                  <a:pt x="76200" y="177800"/>
                </a:lnTo>
                <a:lnTo>
                  <a:pt x="177800" y="76200"/>
                </a:lnTo>
                <a:lnTo>
                  <a:pt x="241300" y="38100"/>
                </a:lnTo>
                <a:lnTo>
                  <a:pt x="317500" y="12700"/>
                </a:lnTo>
                <a:lnTo>
                  <a:pt x="4559300" y="12699"/>
                </a:lnTo>
                <a:lnTo>
                  <a:pt x="4635500" y="38099"/>
                </a:lnTo>
                <a:lnTo>
                  <a:pt x="4699000" y="76199"/>
                </a:lnTo>
                <a:lnTo>
                  <a:pt x="4762500" y="126999"/>
                </a:lnTo>
                <a:lnTo>
                  <a:pt x="4800600" y="177799"/>
                </a:lnTo>
                <a:lnTo>
                  <a:pt x="4838700" y="241299"/>
                </a:lnTo>
                <a:lnTo>
                  <a:pt x="4864100" y="317499"/>
                </a:lnTo>
                <a:lnTo>
                  <a:pt x="4864100" y="2082799"/>
                </a:lnTo>
                <a:lnTo>
                  <a:pt x="4876800" y="2044699"/>
                </a:lnTo>
                <a:close/>
              </a:path>
              <a:path w="4876800" h="2362200">
                <a:moveTo>
                  <a:pt x="4762500" y="2247899"/>
                </a:moveTo>
                <a:lnTo>
                  <a:pt x="4635500" y="2324099"/>
                </a:lnTo>
                <a:lnTo>
                  <a:pt x="4559300" y="2349499"/>
                </a:lnTo>
                <a:lnTo>
                  <a:pt x="317500" y="2349500"/>
                </a:lnTo>
                <a:lnTo>
                  <a:pt x="241300" y="2324100"/>
                </a:lnTo>
                <a:lnTo>
                  <a:pt x="177800" y="2286000"/>
                </a:lnTo>
                <a:lnTo>
                  <a:pt x="127000" y="2247900"/>
                </a:lnTo>
                <a:lnTo>
                  <a:pt x="76200" y="2184400"/>
                </a:lnTo>
                <a:lnTo>
                  <a:pt x="38100" y="2120900"/>
                </a:lnTo>
                <a:lnTo>
                  <a:pt x="12700" y="2044700"/>
                </a:lnTo>
                <a:lnTo>
                  <a:pt x="12700" y="2082800"/>
                </a:lnTo>
                <a:lnTo>
                  <a:pt x="25400" y="2120900"/>
                </a:lnTo>
                <a:lnTo>
                  <a:pt x="63500" y="2197100"/>
                </a:lnTo>
                <a:lnTo>
                  <a:pt x="114300" y="2247900"/>
                </a:lnTo>
                <a:lnTo>
                  <a:pt x="177800" y="2298700"/>
                </a:lnTo>
                <a:lnTo>
                  <a:pt x="241300" y="2336800"/>
                </a:lnTo>
                <a:lnTo>
                  <a:pt x="317500" y="2362200"/>
                </a:lnTo>
                <a:lnTo>
                  <a:pt x="4559300" y="2362199"/>
                </a:lnTo>
                <a:lnTo>
                  <a:pt x="4635500" y="2336799"/>
                </a:lnTo>
                <a:lnTo>
                  <a:pt x="4711700" y="2298699"/>
                </a:lnTo>
                <a:lnTo>
                  <a:pt x="4762500" y="2247899"/>
                </a:lnTo>
                <a:close/>
              </a:path>
              <a:path w="4876800" h="2362200">
                <a:moveTo>
                  <a:pt x="4864100" y="2082799"/>
                </a:moveTo>
                <a:lnTo>
                  <a:pt x="4864100" y="2044699"/>
                </a:lnTo>
                <a:lnTo>
                  <a:pt x="4838700" y="2120899"/>
                </a:lnTo>
                <a:lnTo>
                  <a:pt x="4762500" y="2247899"/>
                </a:lnTo>
                <a:lnTo>
                  <a:pt x="4813300" y="2197099"/>
                </a:lnTo>
                <a:lnTo>
                  <a:pt x="4851400" y="2120899"/>
                </a:lnTo>
                <a:lnTo>
                  <a:pt x="4864100" y="2082799"/>
                </a:lnTo>
                <a:close/>
              </a:path>
            </a:pathLst>
          </a:custGeom>
          <a:solidFill>
            <a:srgbClr val="BA8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912984" y="3626857"/>
            <a:ext cx="4237355" cy="154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49300" indent="-254000">
              <a:lnSpc>
                <a:spcPts val="3090"/>
              </a:lnSpc>
              <a:spcBef>
                <a:spcPts val="90"/>
              </a:spcBef>
              <a:buSzPct val="90566"/>
              <a:buFont typeface="DejaVu Sans"/>
              <a:buChar char="✓"/>
              <a:tabLst>
                <a:tab pos="749300" algn="l"/>
              </a:tabLst>
            </a:pPr>
            <a:r>
              <a:rPr sz="2650" i="1" spc="-140" dirty="0">
                <a:solidFill>
                  <a:srgbClr val="84481E"/>
                </a:solidFill>
                <a:latin typeface="Trebuchet MS"/>
                <a:cs typeface="Trebuchet MS"/>
              </a:rPr>
              <a:t>Bebek </a:t>
            </a:r>
            <a:r>
              <a:rPr sz="2650" i="1" spc="-225" dirty="0">
                <a:solidFill>
                  <a:srgbClr val="84481E"/>
                </a:solidFill>
                <a:latin typeface="Trebuchet MS"/>
                <a:cs typeface="Trebuchet MS"/>
              </a:rPr>
              <a:t>altı</a:t>
            </a:r>
            <a:r>
              <a:rPr sz="2650" i="1" spc="-650" dirty="0">
                <a:solidFill>
                  <a:srgbClr val="84481E"/>
                </a:solidFill>
                <a:latin typeface="Trebuchet MS"/>
                <a:cs typeface="Trebuchet MS"/>
              </a:rPr>
              <a:t> </a:t>
            </a:r>
            <a:r>
              <a:rPr sz="2650" i="1" spc="-165" dirty="0">
                <a:solidFill>
                  <a:srgbClr val="84481E"/>
                </a:solidFill>
                <a:latin typeface="Trebuchet MS"/>
                <a:cs typeface="Trebuchet MS"/>
              </a:rPr>
              <a:t>de</a:t>
            </a:r>
            <a:r>
              <a:rPr sz="2500" spc="-165" dirty="0">
                <a:solidFill>
                  <a:srgbClr val="84481E"/>
                </a:solidFill>
                <a:latin typeface="Times New Roman"/>
                <a:cs typeface="Times New Roman"/>
              </a:rPr>
              <a:t>ğ</a:t>
            </a:r>
            <a:r>
              <a:rPr sz="2650" i="1" spc="-165" dirty="0">
                <a:solidFill>
                  <a:srgbClr val="84481E"/>
                </a:solidFill>
                <a:latin typeface="Trebuchet MS"/>
                <a:cs typeface="Trebuchet MS"/>
              </a:rPr>
              <a:t>i</a:t>
            </a:r>
            <a:r>
              <a:rPr sz="2500" spc="-165" dirty="0">
                <a:solidFill>
                  <a:srgbClr val="84481E"/>
                </a:solidFill>
                <a:latin typeface="Times New Roman"/>
                <a:cs typeface="Times New Roman"/>
              </a:rPr>
              <a:t>ş</a:t>
            </a:r>
            <a:r>
              <a:rPr sz="2650" i="1" spc="-165" dirty="0">
                <a:solidFill>
                  <a:srgbClr val="84481E"/>
                </a:solidFill>
                <a:latin typeface="Trebuchet MS"/>
                <a:cs typeface="Trebuchet MS"/>
              </a:rPr>
              <a:t>tirmek,</a:t>
            </a:r>
            <a:endParaRPr sz="2650">
              <a:latin typeface="Trebuchet MS"/>
              <a:cs typeface="Trebuchet MS"/>
            </a:endParaRPr>
          </a:p>
          <a:p>
            <a:pPr marL="266700" indent="-254000">
              <a:lnSpc>
                <a:spcPts val="2950"/>
              </a:lnSpc>
              <a:buSzPct val="90566"/>
              <a:buFont typeface="DejaVu Sans"/>
              <a:buChar char="✓"/>
              <a:tabLst>
                <a:tab pos="266700" algn="l"/>
              </a:tabLst>
            </a:pPr>
            <a:r>
              <a:rPr sz="2650" i="1" spc="-120" dirty="0">
                <a:solidFill>
                  <a:srgbClr val="84481E"/>
                </a:solidFill>
                <a:latin typeface="Trebuchet MS"/>
                <a:cs typeface="Trebuchet MS"/>
              </a:rPr>
              <a:t>Bebe</a:t>
            </a:r>
            <a:r>
              <a:rPr sz="2500" spc="-120" dirty="0">
                <a:solidFill>
                  <a:srgbClr val="84481E"/>
                </a:solidFill>
                <a:latin typeface="Times New Roman"/>
                <a:cs typeface="Times New Roman"/>
              </a:rPr>
              <a:t>ğ</a:t>
            </a:r>
            <a:r>
              <a:rPr sz="2650" i="1" spc="-120" dirty="0">
                <a:solidFill>
                  <a:srgbClr val="84481E"/>
                </a:solidFill>
                <a:latin typeface="Trebuchet MS"/>
                <a:cs typeface="Trebuchet MS"/>
              </a:rPr>
              <a:t>i</a:t>
            </a:r>
            <a:r>
              <a:rPr sz="2650" i="1" spc="-409" dirty="0">
                <a:solidFill>
                  <a:srgbClr val="84481E"/>
                </a:solidFill>
                <a:latin typeface="Trebuchet MS"/>
                <a:cs typeface="Trebuchet MS"/>
              </a:rPr>
              <a:t> </a:t>
            </a:r>
            <a:r>
              <a:rPr sz="2650" i="1" spc="-160" dirty="0">
                <a:solidFill>
                  <a:srgbClr val="84481E"/>
                </a:solidFill>
                <a:latin typeface="Trebuchet MS"/>
                <a:cs typeface="Trebuchet MS"/>
              </a:rPr>
              <a:t>yıkamak</a:t>
            </a:r>
            <a:r>
              <a:rPr sz="2650" i="1" spc="-495" dirty="0">
                <a:solidFill>
                  <a:srgbClr val="84481E"/>
                </a:solidFill>
                <a:latin typeface="Trebuchet MS"/>
                <a:cs typeface="Trebuchet MS"/>
              </a:rPr>
              <a:t> </a:t>
            </a:r>
            <a:r>
              <a:rPr sz="2650" i="1" spc="-280" dirty="0">
                <a:solidFill>
                  <a:srgbClr val="84481E"/>
                </a:solidFill>
                <a:latin typeface="Trebuchet MS"/>
                <a:cs typeface="Trebuchet MS"/>
              </a:rPr>
              <a:t>ve</a:t>
            </a:r>
            <a:r>
              <a:rPr sz="2650" i="1" spc="-385" dirty="0">
                <a:solidFill>
                  <a:srgbClr val="84481E"/>
                </a:solidFill>
                <a:latin typeface="Trebuchet MS"/>
                <a:cs typeface="Trebuchet MS"/>
              </a:rPr>
              <a:t> </a:t>
            </a:r>
            <a:r>
              <a:rPr sz="2650" i="1" spc="-160" dirty="0">
                <a:solidFill>
                  <a:srgbClr val="84481E"/>
                </a:solidFill>
                <a:latin typeface="Trebuchet MS"/>
                <a:cs typeface="Trebuchet MS"/>
              </a:rPr>
              <a:t>kurulamak,</a:t>
            </a:r>
            <a:endParaRPr sz="2650">
              <a:latin typeface="Trebuchet MS"/>
              <a:cs typeface="Trebuchet MS"/>
            </a:endParaRPr>
          </a:p>
          <a:p>
            <a:pPr marL="584200" lvl="1" indent="-254000">
              <a:lnSpc>
                <a:spcPts val="2900"/>
              </a:lnSpc>
              <a:buSzPct val="90566"/>
              <a:buFont typeface="DejaVu Sans"/>
              <a:buChar char="✓"/>
              <a:tabLst>
                <a:tab pos="584200" algn="l"/>
              </a:tabLst>
            </a:pPr>
            <a:r>
              <a:rPr sz="2650" i="1" spc="-190" dirty="0">
                <a:solidFill>
                  <a:srgbClr val="84481E"/>
                </a:solidFill>
                <a:latin typeface="Trebuchet MS"/>
                <a:cs typeface="Trebuchet MS"/>
              </a:rPr>
              <a:t>Hasta </a:t>
            </a:r>
            <a:r>
              <a:rPr sz="2650" i="1" spc="-150" dirty="0">
                <a:solidFill>
                  <a:srgbClr val="84481E"/>
                </a:solidFill>
                <a:latin typeface="Trebuchet MS"/>
                <a:cs typeface="Trebuchet MS"/>
              </a:rPr>
              <a:t>bir </a:t>
            </a:r>
            <a:r>
              <a:rPr sz="2650" i="1" spc="-155" dirty="0">
                <a:solidFill>
                  <a:srgbClr val="84481E"/>
                </a:solidFill>
                <a:latin typeface="Trebuchet MS"/>
                <a:cs typeface="Trebuchet MS"/>
              </a:rPr>
              <a:t>çocu</a:t>
            </a:r>
            <a:r>
              <a:rPr sz="2500" spc="-155" dirty="0">
                <a:solidFill>
                  <a:srgbClr val="84481E"/>
                </a:solidFill>
                <a:latin typeface="Times New Roman"/>
                <a:cs typeface="Times New Roman"/>
              </a:rPr>
              <a:t>ğ</a:t>
            </a:r>
            <a:r>
              <a:rPr sz="2650" i="1" spc="-155" dirty="0">
                <a:solidFill>
                  <a:srgbClr val="84481E"/>
                </a:solidFill>
                <a:latin typeface="Trebuchet MS"/>
                <a:cs typeface="Trebuchet MS"/>
              </a:rPr>
              <a:t>a</a:t>
            </a:r>
            <a:r>
              <a:rPr sz="2650" i="1" spc="-580" dirty="0">
                <a:solidFill>
                  <a:srgbClr val="84481E"/>
                </a:solidFill>
                <a:latin typeface="Trebuchet MS"/>
                <a:cs typeface="Trebuchet MS"/>
              </a:rPr>
              <a:t> </a:t>
            </a:r>
            <a:r>
              <a:rPr sz="2650" i="1" spc="-180" dirty="0">
                <a:solidFill>
                  <a:srgbClr val="84481E"/>
                </a:solidFill>
                <a:latin typeface="Trebuchet MS"/>
                <a:cs typeface="Trebuchet MS"/>
              </a:rPr>
              <a:t>bakmak,</a:t>
            </a:r>
            <a:endParaRPr sz="2650">
              <a:latin typeface="Trebuchet MS"/>
              <a:cs typeface="Trebuchet MS"/>
            </a:endParaRPr>
          </a:p>
          <a:p>
            <a:pPr marL="647700" lvl="2" indent="-254000">
              <a:lnSpc>
                <a:spcPts val="3040"/>
              </a:lnSpc>
              <a:buSzPct val="90566"/>
              <a:buFont typeface="DejaVu Sans"/>
              <a:buChar char="✓"/>
              <a:tabLst>
                <a:tab pos="647700" algn="l"/>
              </a:tabLst>
            </a:pPr>
            <a:r>
              <a:rPr sz="2650" i="1" spc="-25" dirty="0">
                <a:solidFill>
                  <a:srgbClr val="84481E"/>
                </a:solidFill>
                <a:latin typeface="Trebuchet MS"/>
                <a:cs typeface="Trebuchet MS"/>
              </a:rPr>
              <a:t>Bir</a:t>
            </a:r>
            <a:r>
              <a:rPr sz="2650" i="1" spc="-265" dirty="0">
                <a:solidFill>
                  <a:srgbClr val="84481E"/>
                </a:solidFill>
                <a:latin typeface="Trebuchet MS"/>
                <a:cs typeface="Trebuchet MS"/>
              </a:rPr>
              <a:t> </a:t>
            </a:r>
            <a:r>
              <a:rPr sz="2650" i="1" spc="-114" dirty="0">
                <a:solidFill>
                  <a:srgbClr val="84481E"/>
                </a:solidFill>
                <a:latin typeface="Trebuchet MS"/>
                <a:cs typeface="Trebuchet MS"/>
              </a:rPr>
              <a:t>çocu</a:t>
            </a:r>
            <a:r>
              <a:rPr sz="2500" spc="-114" dirty="0">
                <a:solidFill>
                  <a:srgbClr val="84481E"/>
                </a:solidFill>
                <a:latin typeface="Times New Roman"/>
                <a:cs typeface="Times New Roman"/>
              </a:rPr>
              <a:t>ğ</a:t>
            </a:r>
            <a:r>
              <a:rPr sz="2650" i="1" spc="-114" dirty="0">
                <a:solidFill>
                  <a:srgbClr val="84481E"/>
                </a:solidFill>
                <a:latin typeface="Trebuchet MS"/>
                <a:cs typeface="Trebuchet MS"/>
              </a:rPr>
              <a:t>u</a:t>
            </a:r>
            <a:r>
              <a:rPr sz="2650" i="1" spc="-385" dirty="0">
                <a:solidFill>
                  <a:srgbClr val="84481E"/>
                </a:solidFill>
                <a:latin typeface="Trebuchet MS"/>
                <a:cs typeface="Trebuchet MS"/>
              </a:rPr>
              <a:t> </a:t>
            </a:r>
            <a:r>
              <a:rPr sz="2650" i="1" spc="-240" dirty="0">
                <a:solidFill>
                  <a:srgbClr val="84481E"/>
                </a:solidFill>
                <a:latin typeface="Trebuchet MS"/>
                <a:cs typeface="Trebuchet MS"/>
              </a:rPr>
              <a:t>tedavi</a:t>
            </a:r>
            <a:r>
              <a:rPr sz="2650" i="1" spc="-400" dirty="0">
                <a:solidFill>
                  <a:srgbClr val="84481E"/>
                </a:solidFill>
                <a:latin typeface="Trebuchet MS"/>
                <a:cs typeface="Trebuchet MS"/>
              </a:rPr>
              <a:t> </a:t>
            </a:r>
            <a:r>
              <a:rPr sz="2650" i="1" spc="-240" dirty="0">
                <a:solidFill>
                  <a:srgbClr val="84481E"/>
                </a:solidFill>
                <a:latin typeface="Trebuchet MS"/>
                <a:cs typeface="Trebuchet MS"/>
              </a:rPr>
              <a:t>etmek,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63484" y="2286000"/>
            <a:ext cx="2159000" cy="3060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17784" y="2730500"/>
            <a:ext cx="4965699" cy="2451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497184" y="2946400"/>
            <a:ext cx="3411854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3200" spc="-75" dirty="0">
                <a:latin typeface="Georgia"/>
                <a:cs typeface="Georgia"/>
              </a:rPr>
              <a:t>Bunların </a:t>
            </a:r>
            <a:r>
              <a:rPr sz="3200" spc="-20" dirty="0">
                <a:latin typeface="Georgia"/>
                <a:cs typeface="Georgia"/>
              </a:rPr>
              <a:t>dı</a:t>
            </a:r>
            <a:r>
              <a:rPr sz="3200" spc="-20" dirty="0">
                <a:latin typeface="Times New Roman"/>
                <a:cs typeface="Times New Roman"/>
              </a:rPr>
              <a:t>ş</a:t>
            </a:r>
            <a:r>
              <a:rPr sz="3200" spc="-20" dirty="0">
                <a:latin typeface="Georgia"/>
                <a:cs typeface="Georgia"/>
              </a:rPr>
              <a:t>ında  </a:t>
            </a:r>
            <a:r>
              <a:rPr sz="3200" spc="-5" dirty="0">
                <a:latin typeface="Impact"/>
                <a:cs typeface="Impact"/>
              </a:rPr>
              <a:t>Vücudumuzu </a:t>
            </a:r>
            <a:r>
              <a:rPr sz="3200" spc="-15" dirty="0">
                <a:latin typeface="Impact"/>
                <a:cs typeface="Impact"/>
              </a:rPr>
              <a:t>kötü  </a:t>
            </a:r>
            <a:r>
              <a:rPr sz="3200" spc="-10" dirty="0">
                <a:latin typeface="Impact"/>
                <a:cs typeface="Impact"/>
              </a:rPr>
              <a:t>dokunmalara </a:t>
            </a:r>
            <a:r>
              <a:rPr sz="3200" spc="-20" dirty="0">
                <a:latin typeface="Impact"/>
                <a:cs typeface="Impact"/>
              </a:rPr>
              <a:t>karşı  </a:t>
            </a:r>
            <a:r>
              <a:rPr sz="3200" spc="-15" dirty="0">
                <a:latin typeface="Impact"/>
                <a:cs typeface="Impact"/>
              </a:rPr>
              <a:t>korumak</a:t>
            </a:r>
            <a:r>
              <a:rPr sz="3200" spc="-130" dirty="0">
                <a:latin typeface="Impact"/>
                <a:cs typeface="Impact"/>
              </a:rPr>
              <a:t> </a:t>
            </a:r>
            <a:r>
              <a:rPr sz="3200" spc="-20" dirty="0">
                <a:latin typeface="Impact"/>
                <a:cs typeface="Impact"/>
              </a:rPr>
              <a:t>zorundayız!</a:t>
            </a:r>
            <a:endParaRPr sz="32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0189" y="4610100"/>
            <a:ext cx="2692400" cy="1295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0189" y="1130300"/>
            <a:ext cx="3530600" cy="1676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8384" y="3238500"/>
            <a:ext cx="2247900" cy="1041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408284" y="1130300"/>
            <a:ext cx="5422900" cy="1155700"/>
          </a:xfrm>
          <a:prstGeom prst="rect">
            <a:avLst/>
          </a:prstGeom>
          <a:solidFill>
            <a:srgbClr val="AEAE50"/>
          </a:solidFill>
        </p:spPr>
        <p:txBody>
          <a:bodyPr vert="horz" wrap="square" lIns="0" tIns="27939" rIns="0" bIns="0" rtlCol="0">
            <a:spAutoFit/>
          </a:bodyPr>
          <a:lstStyle/>
          <a:p>
            <a:pPr marL="330200" marR="1049655" indent="-254000">
              <a:lnSpc>
                <a:spcPts val="2100"/>
              </a:lnSpc>
              <a:spcBef>
                <a:spcPts val="219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00" spc="-50" dirty="0">
                <a:latin typeface="Georgia"/>
                <a:cs typeface="Georgia"/>
              </a:rPr>
              <a:t>Kötü</a:t>
            </a:r>
            <a:r>
              <a:rPr sz="1800" spc="-13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dokunan</a:t>
            </a:r>
            <a:r>
              <a:rPr sz="1800" spc="-145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kişi,</a:t>
            </a:r>
            <a:r>
              <a:rPr sz="1800" spc="-11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bu</a:t>
            </a:r>
            <a:r>
              <a:rPr sz="1800" spc="-130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dokunmayı</a:t>
            </a:r>
            <a:r>
              <a:rPr sz="1800" spc="-24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kimseye  </a:t>
            </a:r>
            <a:r>
              <a:rPr sz="1800" spc="-30" dirty="0">
                <a:latin typeface="Georgia"/>
                <a:cs typeface="Georgia"/>
              </a:rPr>
              <a:t>söylemememizi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isteyebilir.</a:t>
            </a:r>
            <a:endParaRPr sz="1800">
              <a:latin typeface="Georgia"/>
              <a:cs typeface="Georgia"/>
            </a:endParaRPr>
          </a:p>
          <a:p>
            <a:pPr marL="330200" marR="666115" indent="-254000">
              <a:lnSpc>
                <a:spcPts val="21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1800" spc="-70" dirty="0">
                <a:latin typeface="Georgia"/>
                <a:cs typeface="Georgia"/>
              </a:rPr>
              <a:t>Hatta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bunun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bir</a:t>
            </a:r>
            <a:r>
              <a:rPr sz="1800" spc="-18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olduğunu</a:t>
            </a:r>
            <a:r>
              <a:rPr sz="1800" spc="-229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ve</a:t>
            </a:r>
            <a:r>
              <a:rPr sz="1800" spc="-114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aranızda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kalması  </a:t>
            </a:r>
            <a:r>
              <a:rPr sz="1800" spc="-25" dirty="0">
                <a:latin typeface="Georgia"/>
                <a:cs typeface="Georgia"/>
              </a:rPr>
              <a:t>gerektiğini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söyleyebilir.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51084" y="3238500"/>
            <a:ext cx="5422900" cy="406400"/>
          </a:xfrm>
          <a:prstGeom prst="rect">
            <a:avLst/>
          </a:prstGeom>
          <a:solidFill>
            <a:srgbClr val="E9BE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330200" indent="-2540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100" spc="-85" dirty="0">
                <a:latin typeface="Georgia"/>
                <a:cs typeface="Georgia"/>
              </a:rPr>
              <a:t>Sana </a:t>
            </a:r>
            <a:r>
              <a:rPr sz="2100" spc="-5" dirty="0">
                <a:latin typeface="Georgia"/>
                <a:cs typeface="Georgia"/>
              </a:rPr>
              <a:t>hediyeler</a:t>
            </a:r>
            <a:r>
              <a:rPr sz="2100" spc="-130" dirty="0">
                <a:latin typeface="Georgia"/>
                <a:cs typeface="Georgia"/>
              </a:rPr>
              <a:t> </a:t>
            </a:r>
            <a:r>
              <a:rPr sz="2100" spc="-30" dirty="0">
                <a:latin typeface="Georgia"/>
                <a:cs typeface="Georgia"/>
              </a:rPr>
              <a:t>verebilir.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46284" y="5092700"/>
            <a:ext cx="5422900" cy="406400"/>
          </a:xfrm>
          <a:prstGeom prst="rect">
            <a:avLst/>
          </a:prstGeom>
          <a:solidFill>
            <a:srgbClr val="B95F10"/>
          </a:solidFill>
        </p:spPr>
        <p:txBody>
          <a:bodyPr vert="horz" wrap="square" lIns="0" tIns="25400" rIns="0" bIns="0" rtlCol="0">
            <a:spAutoFit/>
          </a:bodyPr>
          <a:lstStyle/>
          <a:p>
            <a:pPr marL="330200" indent="-2540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100" spc="-70" dirty="0">
                <a:latin typeface="Georgia"/>
                <a:cs typeface="Georgia"/>
              </a:rPr>
              <a:t>Seni </a:t>
            </a:r>
            <a:r>
              <a:rPr sz="2100" spc="-30" dirty="0">
                <a:latin typeface="Georgia"/>
                <a:cs typeface="Georgia"/>
              </a:rPr>
              <a:t>korkutmaya</a:t>
            </a:r>
            <a:r>
              <a:rPr sz="2100" spc="-165" dirty="0">
                <a:latin typeface="Georgia"/>
                <a:cs typeface="Georgia"/>
              </a:rPr>
              <a:t> </a:t>
            </a:r>
            <a:r>
              <a:rPr sz="2100" spc="-45" dirty="0">
                <a:latin typeface="Georgia"/>
                <a:cs typeface="Georgia"/>
              </a:rPr>
              <a:t>çalışabilir.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449184" y="2095500"/>
            <a:ext cx="10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F3F3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8089" y="774700"/>
            <a:ext cx="4787999" cy="180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989" y="1536700"/>
            <a:ext cx="228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7689" y="1231900"/>
            <a:ext cx="3759194" cy="889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8089" y="774700"/>
            <a:ext cx="4787999" cy="180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0989" y="1536700"/>
            <a:ext cx="22860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7689" y="1231900"/>
            <a:ext cx="3759194" cy="889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79884" y="901700"/>
            <a:ext cx="3429000" cy="1955800"/>
          </a:xfrm>
          <a:custGeom>
            <a:avLst/>
            <a:gdLst/>
            <a:ahLst/>
            <a:cxnLst/>
            <a:rect l="l" t="t" r="r" b="b"/>
            <a:pathLst>
              <a:path w="3429000" h="1955800">
                <a:moveTo>
                  <a:pt x="3429000" y="1396999"/>
                </a:moveTo>
                <a:lnTo>
                  <a:pt x="2870200" y="368299"/>
                </a:lnTo>
                <a:lnTo>
                  <a:pt x="2755900" y="761999"/>
                </a:lnTo>
                <a:lnTo>
                  <a:pt x="241300" y="0"/>
                </a:lnTo>
                <a:lnTo>
                  <a:pt x="0" y="800099"/>
                </a:lnTo>
                <a:lnTo>
                  <a:pt x="2514600" y="1549399"/>
                </a:lnTo>
                <a:lnTo>
                  <a:pt x="2514600" y="1893711"/>
                </a:lnTo>
                <a:lnTo>
                  <a:pt x="3429000" y="1396999"/>
                </a:lnTo>
                <a:close/>
              </a:path>
              <a:path w="3429000" h="1955800">
                <a:moveTo>
                  <a:pt x="2514600" y="1893711"/>
                </a:moveTo>
                <a:lnTo>
                  <a:pt x="2514600" y="1549399"/>
                </a:lnTo>
                <a:lnTo>
                  <a:pt x="2400300" y="1955799"/>
                </a:lnTo>
                <a:lnTo>
                  <a:pt x="2514600" y="1893711"/>
                </a:lnTo>
                <a:close/>
              </a:path>
            </a:pathLst>
          </a:custGeom>
          <a:solidFill>
            <a:srgbClr val="6E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79884" y="889000"/>
            <a:ext cx="3441700" cy="1981200"/>
          </a:xfrm>
          <a:custGeom>
            <a:avLst/>
            <a:gdLst/>
            <a:ahLst/>
            <a:cxnLst/>
            <a:rect l="l" t="t" r="r" b="b"/>
            <a:pathLst>
              <a:path w="3441700" h="1981200">
                <a:moveTo>
                  <a:pt x="2747792" y="759543"/>
                </a:moveTo>
                <a:lnTo>
                  <a:pt x="241300" y="0"/>
                </a:lnTo>
                <a:lnTo>
                  <a:pt x="0" y="812799"/>
                </a:lnTo>
                <a:lnTo>
                  <a:pt x="12700" y="816648"/>
                </a:lnTo>
                <a:lnTo>
                  <a:pt x="12700" y="800099"/>
                </a:lnTo>
                <a:lnTo>
                  <a:pt x="16209" y="801163"/>
                </a:lnTo>
                <a:lnTo>
                  <a:pt x="241300" y="54810"/>
                </a:lnTo>
                <a:lnTo>
                  <a:pt x="241300" y="25399"/>
                </a:lnTo>
                <a:lnTo>
                  <a:pt x="254000" y="12699"/>
                </a:lnTo>
                <a:lnTo>
                  <a:pt x="254000" y="29248"/>
                </a:lnTo>
                <a:lnTo>
                  <a:pt x="2743200" y="783551"/>
                </a:lnTo>
                <a:lnTo>
                  <a:pt x="2743200" y="774699"/>
                </a:lnTo>
                <a:lnTo>
                  <a:pt x="2747792" y="759543"/>
                </a:lnTo>
                <a:close/>
              </a:path>
              <a:path w="3441700" h="1981200">
                <a:moveTo>
                  <a:pt x="16209" y="801163"/>
                </a:moveTo>
                <a:lnTo>
                  <a:pt x="12700" y="800099"/>
                </a:lnTo>
                <a:lnTo>
                  <a:pt x="12700" y="812799"/>
                </a:lnTo>
                <a:lnTo>
                  <a:pt x="16209" y="801163"/>
                </a:lnTo>
                <a:close/>
              </a:path>
              <a:path w="3441700" h="1981200">
                <a:moveTo>
                  <a:pt x="2527300" y="1562099"/>
                </a:moveTo>
                <a:lnTo>
                  <a:pt x="16209" y="801163"/>
                </a:lnTo>
                <a:lnTo>
                  <a:pt x="12700" y="812799"/>
                </a:lnTo>
                <a:lnTo>
                  <a:pt x="12700" y="816648"/>
                </a:lnTo>
                <a:lnTo>
                  <a:pt x="2499670" y="1570275"/>
                </a:lnTo>
                <a:lnTo>
                  <a:pt x="2501900" y="1562099"/>
                </a:lnTo>
                <a:lnTo>
                  <a:pt x="2514600" y="1574799"/>
                </a:lnTo>
                <a:lnTo>
                  <a:pt x="2514600" y="1602739"/>
                </a:lnTo>
                <a:lnTo>
                  <a:pt x="2527300" y="1562099"/>
                </a:lnTo>
                <a:close/>
              </a:path>
              <a:path w="3441700" h="1981200">
                <a:moveTo>
                  <a:pt x="254000" y="12699"/>
                </a:moveTo>
                <a:lnTo>
                  <a:pt x="241300" y="25399"/>
                </a:lnTo>
                <a:lnTo>
                  <a:pt x="249427" y="27862"/>
                </a:lnTo>
                <a:lnTo>
                  <a:pt x="254000" y="12699"/>
                </a:lnTo>
                <a:close/>
              </a:path>
              <a:path w="3441700" h="1981200">
                <a:moveTo>
                  <a:pt x="249427" y="27862"/>
                </a:moveTo>
                <a:lnTo>
                  <a:pt x="241300" y="25399"/>
                </a:lnTo>
                <a:lnTo>
                  <a:pt x="241300" y="54810"/>
                </a:lnTo>
                <a:lnTo>
                  <a:pt x="249427" y="27862"/>
                </a:lnTo>
                <a:close/>
              </a:path>
              <a:path w="3441700" h="1981200">
                <a:moveTo>
                  <a:pt x="254000" y="29248"/>
                </a:moveTo>
                <a:lnTo>
                  <a:pt x="254000" y="12699"/>
                </a:lnTo>
                <a:lnTo>
                  <a:pt x="249427" y="27862"/>
                </a:lnTo>
                <a:lnTo>
                  <a:pt x="254000" y="29248"/>
                </a:lnTo>
                <a:close/>
              </a:path>
              <a:path w="3441700" h="1981200">
                <a:moveTo>
                  <a:pt x="2395714" y="1951445"/>
                </a:moveTo>
                <a:lnTo>
                  <a:pt x="2387600" y="1955799"/>
                </a:lnTo>
                <a:lnTo>
                  <a:pt x="2393042" y="1961242"/>
                </a:lnTo>
                <a:lnTo>
                  <a:pt x="2395714" y="1951445"/>
                </a:lnTo>
                <a:close/>
              </a:path>
              <a:path w="3441700" h="1981200">
                <a:moveTo>
                  <a:pt x="3429000" y="1416585"/>
                </a:moveTo>
                <a:lnTo>
                  <a:pt x="3429000" y="1396999"/>
                </a:lnTo>
                <a:lnTo>
                  <a:pt x="3416300" y="1409699"/>
                </a:lnTo>
                <a:lnTo>
                  <a:pt x="3413868" y="1405119"/>
                </a:lnTo>
                <a:lnTo>
                  <a:pt x="2407626" y="1945053"/>
                </a:lnTo>
                <a:lnTo>
                  <a:pt x="2400300" y="1968499"/>
                </a:lnTo>
                <a:lnTo>
                  <a:pt x="2393042" y="1961242"/>
                </a:lnTo>
                <a:lnTo>
                  <a:pt x="2387600" y="1981199"/>
                </a:lnTo>
                <a:lnTo>
                  <a:pt x="3429000" y="1416585"/>
                </a:lnTo>
                <a:close/>
              </a:path>
              <a:path w="3441700" h="1981200">
                <a:moveTo>
                  <a:pt x="2407626" y="1945053"/>
                </a:moveTo>
                <a:lnTo>
                  <a:pt x="2395714" y="1951445"/>
                </a:lnTo>
                <a:lnTo>
                  <a:pt x="2393042" y="1961242"/>
                </a:lnTo>
                <a:lnTo>
                  <a:pt x="2400300" y="1968499"/>
                </a:lnTo>
                <a:lnTo>
                  <a:pt x="2407626" y="1945053"/>
                </a:lnTo>
                <a:close/>
              </a:path>
              <a:path w="3441700" h="1981200">
                <a:moveTo>
                  <a:pt x="2514600" y="1602739"/>
                </a:moveTo>
                <a:lnTo>
                  <a:pt x="2514600" y="1574799"/>
                </a:lnTo>
                <a:lnTo>
                  <a:pt x="2499670" y="1570275"/>
                </a:lnTo>
                <a:lnTo>
                  <a:pt x="2395714" y="1951445"/>
                </a:lnTo>
                <a:lnTo>
                  <a:pt x="2407626" y="1945053"/>
                </a:lnTo>
                <a:lnTo>
                  <a:pt x="2514600" y="1602739"/>
                </a:lnTo>
                <a:close/>
              </a:path>
              <a:path w="3441700" h="1981200">
                <a:moveTo>
                  <a:pt x="2514600" y="1574799"/>
                </a:moveTo>
                <a:lnTo>
                  <a:pt x="2501900" y="1562099"/>
                </a:lnTo>
                <a:lnTo>
                  <a:pt x="2499670" y="1570275"/>
                </a:lnTo>
                <a:lnTo>
                  <a:pt x="2514600" y="1574799"/>
                </a:lnTo>
                <a:close/>
              </a:path>
              <a:path w="3441700" h="1981200">
                <a:moveTo>
                  <a:pt x="2755900" y="761999"/>
                </a:moveTo>
                <a:lnTo>
                  <a:pt x="2747792" y="759543"/>
                </a:lnTo>
                <a:lnTo>
                  <a:pt x="2743200" y="774699"/>
                </a:lnTo>
                <a:lnTo>
                  <a:pt x="2755900" y="761999"/>
                </a:lnTo>
                <a:close/>
              </a:path>
              <a:path w="3441700" h="1981200">
                <a:moveTo>
                  <a:pt x="2755900" y="787399"/>
                </a:moveTo>
                <a:lnTo>
                  <a:pt x="2755900" y="761999"/>
                </a:lnTo>
                <a:lnTo>
                  <a:pt x="2743200" y="774699"/>
                </a:lnTo>
                <a:lnTo>
                  <a:pt x="2743200" y="783551"/>
                </a:lnTo>
                <a:lnTo>
                  <a:pt x="2755900" y="787399"/>
                </a:lnTo>
                <a:close/>
              </a:path>
              <a:path w="3441700" h="1981200">
                <a:moveTo>
                  <a:pt x="3441700" y="1409699"/>
                </a:moveTo>
                <a:lnTo>
                  <a:pt x="2870200" y="355599"/>
                </a:lnTo>
                <a:lnTo>
                  <a:pt x="2747792" y="759543"/>
                </a:lnTo>
                <a:lnTo>
                  <a:pt x="2755900" y="761999"/>
                </a:lnTo>
                <a:lnTo>
                  <a:pt x="2755900" y="787399"/>
                </a:lnTo>
                <a:lnTo>
                  <a:pt x="2870200" y="421639"/>
                </a:lnTo>
                <a:lnTo>
                  <a:pt x="2870200" y="380999"/>
                </a:lnTo>
                <a:lnTo>
                  <a:pt x="2882900" y="380999"/>
                </a:lnTo>
                <a:lnTo>
                  <a:pt x="2882900" y="404923"/>
                </a:lnTo>
                <a:lnTo>
                  <a:pt x="3413868" y="1405119"/>
                </a:lnTo>
                <a:lnTo>
                  <a:pt x="3429000" y="1396999"/>
                </a:lnTo>
                <a:lnTo>
                  <a:pt x="3429000" y="1416585"/>
                </a:lnTo>
                <a:lnTo>
                  <a:pt x="3441700" y="1409699"/>
                </a:lnTo>
                <a:close/>
              </a:path>
              <a:path w="3441700" h="1981200">
                <a:moveTo>
                  <a:pt x="2882900" y="380999"/>
                </a:moveTo>
                <a:lnTo>
                  <a:pt x="2870200" y="380999"/>
                </a:lnTo>
                <a:lnTo>
                  <a:pt x="2878194" y="396058"/>
                </a:lnTo>
                <a:lnTo>
                  <a:pt x="2882900" y="380999"/>
                </a:lnTo>
                <a:close/>
              </a:path>
              <a:path w="3441700" h="1981200">
                <a:moveTo>
                  <a:pt x="2878194" y="396058"/>
                </a:moveTo>
                <a:lnTo>
                  <a:pt x="2870200" y="380999"/>
                </a:lnTo>
                <a:lnTo>
                  <a:pt x="2870200" y="421639"/>
                </a:lnTo>
                <a:lnTo>
                  <a:pt x="2878194" y="396058"/>
                </a:lnTo>
                <a:close/>
              </a:path>
              <a:path w="3441700" h="1981200">
                <a:moveTo>
                  <a:pt x="2882900" y="404923"/>
                </a:moveTo>
                <a:lnTo>
                  <a:pt x="2882900" y="380999"/>
                </a:lnTo>
                <a:lnTo>
                  <a:pt x="2878194" y="396058"/>
                </a:lnTo>
                <a:lnTo>
                  <a:pt x="2882900" y="404923"/>
                </a:lnTo>
                <a:close/>
              </a:path>
              <a:path w="3441700" h="1981200">
                <a:moveTo>
                  <a:pt x="3429000" y="1396999"/>
                </a:moveTo>
                <a:lnTo>
                  <a:pt x="3413868" y="1405119"/>
                </a:lnTo>
                <a:lnTo>
                  <a:pt x="3416300" y="1409699"/>
                </a:lnTo>
                <a:lnTo>
                  <a:pt x="3429000" y="139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22784" y="1206500"/>
            <a:ext cx="2514600" cy="863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13484" y="3022600"/>
            <a:ext cx="2780030" cy="2082800"/>
          </a:xfrm>
          <a:custGeom>
            <a:avLst/>
            <a:gdLst/>
            <a:ahLst/>
            <a:cxnLst/>
            <a:rect l="l" t="t" r="r" b="b"/>
            <a:pathLst>
              <a:path w="2780029" h="2082800">
                <a:moveTo>
                  <a:pt x="2451100" y="355600"/>
                </a:moveTo>
                <a:lnTo>
                  <a:pt x="965200" y="0"/>
                </a:lnTo>
                <a:lnTo>
                  <a:pt x="736600" y="952500"/>
                </a:lnTo>
                <a:lnTo>
                  <a:pt x="0" y="774700"/>
                </a:lnTo>
                <a:lnTo>
                  <a:pt x="1244600" y="2082800"/>
                </a:lnTo>
                <a:lnTo>
                  <a:pt x="2222500" y="1742345"/>
                </a:lnTo>
                <a:lnTo>
                  <a:pt x="2222500" y="1308100"/>
                </a:lnTo>
                <a:lnTo>
                  <a:pt x="2451100" y="355600"/>
                </a:lnTo>
                <a:close/>
              </a:path>
              <a:path w="2780029" h="2082800">
                <a:moveTo>
                  <a:pt x="2779915" y="1548282"/>
                </a:moveTo>
                <a:lnTo>
                  <a:pt x="2779915" y="1442648"/>
                </a:lnTo>
                <a:lnTo>
                  <a:pt x="2222500" y="1308100"/>
                </a:lnTo>
                <a:lnTo>
                  <a:pt x="2222500" y="1742345"/>
                </a:lnTo>
                <a:lnTo>
                  <a:pt x="2779915" y="1548282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88084" y="3009900"/>
            <a:ext cx="2805430" cy="2108200"/>
          </a:xfrm>
          <a:custGeom>
            <a:avLst/>
            <a:gdLst/>
            <a:ahLst/>
            <a:cxnLst/>
            <a:rect l="l" t="t" r="r" b="b"/>
            <a:pathLst>
              <a:path w="2805429" h="2108200">
                <a:moveTo>
                  <a:pt x="40890" y="791139"/>
                </a:moveTo>
                <a:lnTo>
                  <a:pt x="32558" y="782297"/>
                </a:lnTo>
                <a:lnTo>
                  <a:pt x="0" y="774700"/>
                </a:lnTo>
                <a:lnTo>
                  <a:pt x="25400" y="801370"/>
                </a:lnTo>
                <a:lnTo>
                  <a:pt x="25400" y="787400"/>
                </a:lnTo>
                <a:lnTo>
                  <a:pt x="40890" y="791139"/>
                </a:lnTo>
                <a:close/>
              </a:path>
              <a:path w="2805429" h="2108200">
                <a:moveTo>
                  <a:pt x="32558" y="782297"/>
                </a:moveTo>
                <a:lnTo>
                  <a:pt x="25400" y="774700"/>
                </a:lnTo>
                <a:lnTo>
                  <a:pt x="25400" y="780626"/>
                </a:lnTo>
                <a:lnTo>
                  <a:pt x="32558" y="782297"/>
                </a:lnTo>
                <a:close/>
              </a:path>
              <a:path w="2805429" h="2108200">
                <a:moveTo>
                  <a:pt x="2805315" y="1570279"/>
                </a:moveTo>
                <a:lnTo>
                  <a:pt x="2805315" y="1560982"/>
                </a:lnTo>
                <a:lnTo>
                  <a:pt x="1270000" y="2095500"/>
                </a:lnTo>
                <a:lnTo>
                  <a:pt x="40890" y="791139"/>
                </a:lnTo>
                <a:lnTo>
                  <a:pt x="25400" y="787400"/>
                </a:lnTo>
                <a:lnTo>
                  <a:pt x="25400" y="801370"/>
                </a:lnTo>
                <a:lnTo>
                  <a:pt x="1270000" y="2108200"/>
                </a:lnTo>
                <a:lnTo>
                  <a:pt x="2805315" y="1570279"/>
                </a:lnTo>
                <a:close/>
              </a:path>
              <a:path w="2805429" h="2108200">
                <a:moveTo>
                  <a:pt x="753000" y="950399"/>
                </a:moveTo>
                <a:lnTo>
                  <a:pt x="32558" y="782297"/>
                </a:lnTo>
                <a:lnTo>
                  <a:pt x="40890" y="791139"/>
                </a:lnTo>
                <a:lnTo>
                  <a:pt x="750022" y="962308"/>
                </a:lnTo>
                <a:lnTo>
                  <a:pt x="753000" y="950399"/>
                </a:lnTo>
                <a:close/>
              </a:path>
              <a:path w="2805429" h="2108200">
                <a:moveTo>
                  <a:pt x="751769" y="962730"/>
                </a:moveTo>
                <a:lnTo>
                  <a:pt x="750022" y="962308"/>
                </a:lnTo>
                <a:lnTo>
                  <a:pt x="749300" y="965200"/>
                </a:lnTo>
                <a:lnTo>
                  <a:pt x="751769" y="962730"/>
                </a:lnTo>
                <a:close/>
              </a:path>
              <a:path w="2805429" h="2108200">
                <a:moveTo>
                  <a:pt x="762000" y="952500"/>
                </a:moveTo>
                <a:lnTo>
                  <a:pt x="753000" y="950399"/>
                </a:lnTo>
                <a:lnTo>
                  <a:pt x="750022" y="962308"/>
                </a:lnTo>
                <a:lnTo>
                  <a:pt x="751769" y="962730"/>
                </a:lnTo>
                <a:lnTo>
                  <a:pt x="762000" y="952500"/>
                </a:lnTo>
                <a:close/>
              </a:path>
              <a:path w="2805429" h="2108200">
                <a:moveTo>
                  <a:pt x="762000" y="965200"/>
                </a:moveTo>
                <a:lnTo>
                  <a:pt x="762000" y="952500"/>
                </a:lnTo>
                <a:lnTo>
                  <a:pt x="751769" y="962730"/>
                </a:lnTo>
                <a:lnTo>
                  <a:pt x="762000" y="965200"/>
                </a:lnTo>
                <a:close/>
              </a:path>
              <a:path w="2805429" h="2108200">
                <a:moveTo>
                  <a:pt x="2476500" y="368300"/>
                </a:moveTo>
                <a:lnTo>
                  <a:pt x="990600" y="0"/>
                </a:lnTo>
                <a:lnTo>
                  <a:pt x="753000" y="950399"/>
                </a:lnTo>
                <a:lnTo>
                  <a:pt x="762000" y="952500"/>
                </a:lnTo>
                <a:lnTo>
                  <a:pt x="762000" y="965200"/>
                </a:lnTo>
                <a:lnTo>
                  <a:pt x="990600" y="62831"/>
                </a:lnTo>
                <a:lnTo>
                  <a:pt x="990600" y="12700"/>
                </a:lnTo>
                <a:lnTo>
                  <a:pt x="1003300" y="12700"/>
                </a:lnTo>
                <a:lnTo>
                  <a:pt x="1003300" y="15739"/>
                </a:lnTo>
                <a:lnTo>
                  <a:pt x="2476500" y="368300"/>
                </a:lnTo>
                <a:close/>
              </a:path>
              <a:path w="2805429" h="2108200">
                <a:moveTo>
                  <a:pt x="1003300" y="12700"/>
                </a:moveTo>
                <a:lnTo>
                  <a:pt x="990600" y="12700"/>
                </a:lnTo>
                <a:lnTo>
                  <a:pt x="1002574" y="15565"/>
                </a:lnTo>
                <a:lnTo>
                  <a:pt x="1003300" y="12700"/>
                </a:lnTo>
                <a:close/>
              </a:path>
              <a:path w="2805429" h="2108200">
                <a:moveTo>
                  <a:pt x="1002574" y="15565"/>
                </a:moveTo>
                <a:lnTo>
                  <a:pt x="990600" y="12700"/>
                </a:lnTo>
                <a:lnTo>
                  <a:pt x="990600" y="62831"/>
                </a:lnTo>
                <a:lnTo>
                  <a:pt x="1002574" y="15565"/>
                </a:lnTo>
                <a:close/>
              </a:path>
              <a:path w="2805429" h="2108200">
                <a:moveTo>
                  <a:pt x="1003300" y="15739"/>
                </a:moveTo>
                <a:lnTo>
                  <a:pt x="1003300" y="12700"/>
                </a:lnTo>
                <a:lnTo>
                  <a:pt x="1002574" y="15565"/>
                </a:lnTo>
                <a:lnTo>
                  <a:pt x="1003300" y="15739"/>
                </a:lnTo>
                <a:close/>
              </a:path>
              <a:path w="2805429" h="2108200">
                <a:moveTo>
                  <a:pt x="2476500" y="368300"/>
                </a:moveTo>
                <a:lnTo>
                  <a:pt x="2463800" y="368300"/>
                </a:lnTo>
                <a:lnTo>
                  <a:pt x="2235200" y="1320800"/>
                </a:lnTo>
                <a:lnTo>
                  <a:pt x="2247900" y="1324028"/>
                </a:lnTo>
                <a:lnTo>
                  <a:pt x="2247900" y="1320800"/>
                </a:lnTo>
                <a:lnTo>
                  <a:pt x="2476500" y="368300"/>
                </a:lnTo>
                <a:close/>
              </a:path>
              <a:path w="2805429" h="2108200">
                <a:moveTo>
                  <a:pt x="2805315" y="1465744"/>
                </a:moveTo>
                <a:lnTo>
                  <a:pt x="2805315" y="1450863"/>
                </a:lnTo>
                <a:lnTo>
                  <a:pt x="2247900" y="1320800"/>
                </a:lnTo>
                <a:lnTo>
                  <a:pt x="2247900" y="1324028"/>
                </a:lnTo>
                <a:lnTo>
                  <a:pt x="2805315" y="1465744"/>
                </a:lnTo>
                <a:close/>
              </a:path>
            </a:pathLst>
          </a:custGeom>
          <a:solidFill>
            <a:srgbClr val="AC5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40584" y="3378200"/>
            <a:ext cx="1295400" cy="1016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65384" y="3429000"/>
            <a:ext cx="3213100" cy="2590800"/>
          </a:xfrm>
          <a:custGeom>
            <a:avLst/>
            <a:gdLst/>
            <a:ahLst/>
            <a:cxnLst/>
            <a:rect l="l" t="t" r="r" b="b"/>
            <a:pathLst>
              <a:path w="3213100" h="2590800">
                <a:moveTo>
                  <a:pt x="1435100" y="0"/>
                </a:moveTo>
                <a:lnTo>
                  <a:pt x="0" y="342900"/>
                </a:lnTo>
                <a:lnTo>
                  <a:pt x="342900" y="1778000"/>
                </a:lnTo>
                <a:lnTo>
                  <a:pt x="622300" y="1333500"/>
                </a:lnTo>
                <a:lnTo>
                  <a:pt x="1168400" y="1669300"/>
                </a:lnTo>
                <a:lnTo>
                  <a:pt x="1168400" y="444500"/>
                </a:lnTo>
                <a:lnTo>
                  <a:pt x="1435100" y="0"/>
                </a:lnTo>
                <a:close/>
              </a:path>
              <a:path w="3213100" h="2590800">
                <a:moveTo>
                  <a:pt x="3213100" y="1701799"/>
                </a:moveTo>
                <a:lnTo>
                  <a:pt x="1168400" y="444500"/>
                </a:lnTo>
                <a:lnTo>
                  <a:pt x="1168400" y="1669300"/>
                </a:lnTo>
                <a:lnTo>
                  <a:pt x="2667000" y="2590799"/>
                </a:lnTo>
                <a:lnTo>
                  <a:pt x="3213100" y="1701799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65384" y="3416300"/>
            <a:ext cx="3225800" cy="2603500"/>
          </a:xfrm>
          <a:custGeom>
            <a:avLst/>
            <a:gdLst/>
            <a:ahLst/>
            <a:cxnLst/>
            <a:rect l="l" t="t" r="r" b="b"/>
            <a:pathLst>
              <a:path w="3225800" h="2603500">
                <a:moveTo>
                  <a:pt x="1435100" y="0"/>
                </a:moveTo>
                <a:lnTo>
                  <a:pt x="0" y="342900"/>
                </a:lnTo>
                <a:lnTo>
                  <a:pt x="0" y="355600"/>
                </a:lnTo>
                <a:lnTo>
                  <a:pt x="1425706" y="14944"/>
                </a:lnTo>
                <a:lnTo>
                  <a:pt x="1435100" y="0"/>
                </a:lnTo>
                <a:close/>
              </a:path>
              <a:path w="3225800" h="2603500">
                <a:moveTo>
                  <a:pt x="351959" y="1762900"/>
                </a:moveTo>
                <a:lnTo>
                  <a:pt x="12700" y="355600"/>
                </a:lnTo>
                <a:lnTo>
                  <a:pt x="0" y="355600"/>
                </a:lnTo>
                <a:lnTo>
                  <a:pt x="342900" y="1790700"/>
                </a:lnTo>
                <a:lnTo>
                  <a:pt x="342900" y="1778000"/>
                </a:lnTo>
                <a:lnTo>
                  <a:pt x="351959" y="1762900"/>
                </a:lnTo>
                <a:close/>
              </a:path>
              <a:path w="3225800" h="2603500">
                <a:moveTo>
                  <a:pt x="355600" y="1778000"/>
                </a:moveTo>
                <a:lnTo>
                  <a:pt x="351959" y="1762900"/>
                </a:lnTo>
                <a:lnTo>
                  <a:pt x="342900" y="1778000"/>
                </a:lnTo>
                <a:lnTo>
                  <a:pt x="355600" y="1778000"/>
                </a:lnTo>
                <a:close/>
              </a:path>
              <a:path w="3225800" h="2603500">
                <a:moveTo>
                  <a:pt x="355600" y="1790700"/>
                </a:moveTo>
                <a:lnTo>
                  <a:pt x="355600" y="1778000"/>
                </a:lnTo>
                <a:lnTo>
                  <a:pt x="342900" y="1778000"/>
                </a:lnTo>
                <a:lnTo>
                  <a:pt x="342900" y="1790700"/>
                </a:lnTo>
                <a:lnTo>
                  <a:pt x="355600" y="1790700"/>
                </a:lnTo>
                <a:close/>
              </a:path>
              <a:path w="3225800" h="2603500">
                <a:moveTo>
                  <a:pt x="2676138" y="2588623"/>
                </a:moveTo>
                <a:lnTo>
                  <a:pt x="622300" y="1333500"/>
                </a:lnTo>
                <a:lnTo>
                  <a:pt x="609600" y="1333500"/>
                </a:lnTo>
                <a:lnTo>
                  <a:pt x="351959" y="1762900"/>
                </a:lnTo>
                <a:lnTo>
                  <a:pt x="355600" y="1778000"/>
                </a:lnTo>
                <a:lnTo>
                  <a:pt x="355600" y="1790700"/>
                </a:lnTo>
                <a:lnTo>
                  <a:pt x="609600" y="1367366"/>
                </a:lnTo>
                <a:lnTo>
                  <a:pt x="609600" y="1346200"/>
                </a:lnTo>
                <a:lnTo>
                  <a:pt x="622300" y="1346200"/>
                </a:lnTo>
                <a:lnTo>
                  <a:pt x="622300" y="1353961"/>
                </a:lnTo>
                <a:lnTo>
                  <a:pt x="2667000" y="2603499"/>
                </a:lnTo>
                <a:lnTo>
                  <a:pt x="2676138" y="2588623"/>
                </a:lnTo>
                <a:close/>
              </a:path>
              <a:path w="3225800" h="2603500">
                <a:moveTo>
                  <a:pt x="622300" y="1346200"/>
                </a:moveTo>
                <a:lnTo>
                  <a:pt x="609600" y="1346200"/>
                </a:lnTo>
                <a:lnTo>
                  <a:pt x="618892" y="1351878"/>
                </a:lnTo>
                <a:lnTo>
                  <a:pt x="622300" y="1346200"/>
                </a:lnTo>
                <a:close/>
              </a:path>
              <a:path w="3225800" h="2603500">
                <a:moveTo>
                  <a:pt x="618892" y="1351878"/>
                </a:moveTo>
                <a:lnTo>
                  <a:pt x="609600" y="1346200"/>
                </a:lnTo>
                <a:lnTo>
                  <a:pt x="609600" y="1367366"/>
                </a:lnTo>
                <a:lnTo>
                  <a:pt x="618892" y="1351878"/>
                </a:lnTo>
                <a:close/>
              </a:path>
              <a:path w="3225800" h="2603500">
                <a:moveTo>
                  <a:pt x="622300" y="1353961"/>
                </a:moveTo>
                <a:lnTo>
                  <a:pt x="622300" y="1346200"/>
                </a:lnTo>
                <a:lnTo>
                  <a:pt x="618892" y="1351878"/>
                </a:lnTo>
                <a:lnTo>
                  <a:pt x="622300" y="1353961"/>
                </a:lnTo>
                <a:close/>
              </a:path>
              <a:path w="3225800" h="2603500">
                <a:moveTo>
                  <a:pt x="1435100" y="32904"/>
                </a:moveTo>
                <a:lnTo>
                  <a:pt x="1435100" y="12700"/>
                </a:lnTo>
                <a:lnTo>
                  <a:pt x="1425706" y="14944"/>
                </a:lnTo>
                <a:lnTo>
                  <a:pt x="1155700" y="444500"/>
                </a:lnTo>
                <a:lnTo>
                  <a:pt x="1155700" y="457200"/>
                </a:lnTo>
                <a:lnTo>
                  <a:pt x="1168400" y="464961"/>
                </a:lnTo>
                <a:lnTo>
                  <a:pt x="1168400" y="444500"/>
                </a:lnTo>
                <a:lnTo>
                  <a:pt x="1174151" y="448050"/>
                </a:lnTo>
                <a:lnTo>
                  <a:pt x="1435100" y="32904"/>
                </a:lnTo>
                <a:close/>
              </a:path>
              <a:path w="3225800" h="2603500">
                <a:moveTo>
                  <a:pt x="1174151" y="448050"/>
                </a:moveTo>
                <a:lnTo>
                  <a:pt x="1168400" y="444500"/>
                </a:lnTo>
                <a:lnTo>
                  <a:pt x="1168400" y="457200"/>
                </a:lnTo>
                <a:lnTo>
                  <a:pt x="1174151" y="448050"/>
                </a:lnTo>
                <a:close/>
              </a:path>
              <a:path w="3225800" h="2603500">
                <a:moveTo>
                  <a:pt x="3225800" y="1714499"/>
                </a:moveTo>
                <a:lnTo>
                  <a:pt x="1174151" y="448050"/>
                </a:lnTo>
                <a:lnTo>
                  <a:pt x="1168400" y="457200"/>
                </a:lnTo>
                <a:lnTo>
                  <a:pt x="1168400" y="464961"/>
                </a:lnTo>
                <a:lnTo>
                  <a:pt x="3213100" y="1714499"/>
                </a:lnTo>
                <a:lnTo>
                  <a:pt x="3213100" y="1735174"/>
                </a:lnTo>
                <a:lnTo>
                  <a:pt x="3225800" y="1714499"/>
                </a:lnTo>
                <a:close/>
              </a:path>
              <a:path w="3225800" h="2603500">
                <a:moveTo>
                  <a:pt x="1447800" y="12700"/>
                </a:moveTo>
                <a:lnTo>
                  <a:pt x="1447800" y="0"/>
                </a:lnTo>
                <a:lnTo>
                  <a:pt x="1435100" y="0"/>
                </a:lnTo>
                <a:lnTo>
                  <a:pt x="1425706" y="14944"/>
                </a:lnTo>
                <a:lnTo>
                  <a:pt x="1435100" y="12700"/>
                </a:lnTo>
                <a:lnTo>
                  <a:pt x="1435100" y="32904"/>
                </a:lnTo>
                <a:lnTo>
                  <a:pt x="1447800" y="12700"/>
                </a:lnTo>
                <a:close/>
              </a:path>
              <a:path w="3225800" h="2603500">
                <a:moveTo>
                  <a:pt x="2679700" y="2590799"/>
                </a:moveTo>
                <a:lnTo>
                  <a:pt x="2676138" y="2588623"/>
                </a:lnTo>
                <a:lnTo>
                  <a:pt x="2667000" y="2603499"/>
                </a:lnTo>
                <a:lnTo>
                  <a:pt x="2679700" y="2590799"/>
                </a:lnTo>
                <a:close/>
              </a:path>
              <a:path w="3225800" h="2603500">
                <a:moveTo>
                  <a:pt x="2679700" y="2603499"/>
                </a:moveTo>
                <a:lnTo>
                  <a:pt x="2679700" y="2590799"/>
                </a:lnTo>
                <a:lnTo>
                  <a:pt x="2667000" y="2603499"/>
                </a:lnTo>
                <a:lnTo>
                  <a:pt x="2679700" y="2603499"/>
                </a:lnTo>
                <a:close/>
              </a:path>
              <a:path w="3225800" h="2603500">
                <a:moveTo>
                  <a:pt x="3213100" y="1735174"/>
                </a:moveTo>
                <a:lnTo>
                  <a:pt x="3213100" y="1714499"/>
                </a:lnTo>
                <a:lnTo>
                  <a:pt x="2676138" y="2588623"/>
                </a:lnTo>
                <a:lnTo>
                  <a:pt x="2679700" y="2590799"/>
                </a:lnTo>
                <a:lnTo>
                  <a:pt x="2679700" y="2603499"/>
                </a:lnTo>
                <a:lnTo>
                  <a:pt x="3213100" y="1735174"/>
                </a:lnTo>
                <a:close/>
              </a:path>
            </a:pathLst>
          </a:custGeom>
          <a:solidFill>
            <a:srgbClr val="AC5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11484" y="4102100"/>
            <a:ext cx="2260600" cy="14350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2689" y="2908300"/>
            <a:ext cx="3263900" cy="2070100"/>
          </a:xfrm>
          <a:custGeom>
            <a:avLst/>
            <a:gdLst/>
            <a:ahLst/>
            <a:cxnLst/>
            <a:rect l="l" t="t" r="r" b="b"/>
            <a:pathLst>
              <a:path w="3263900" h="2070100">
                <a:moveTo>
                  <a:pt x="2578094" y="215900"/>
                </a:moveTo>
                <a:lnTo>
                  <a:pt x="952499" y="0"/>
                </a:lnTo>
                <a:lnTo>
                  <a:pt x="812799" y="977900"/>
                </a:lnTo>
                <a:lnTo>
                  <a:pt x="0" y="876300"/>
                </a:lnTo>
                <a:lnTo>
                  <a:pt x="1498594" y="2070100"/>
                </a:lnTo>
                <a:lnTo>
                  <a:pt x="2451094" y="1658948"/>
                </a:lnTo>
                <a:lnTo>
                  <a:pt x="2451094" y="1193800"/>
                </a:lnTo>
                <a:lnTo>
                  <a:pt x="2578094" y="215900"/>
                </a:lnTo>
                <a:close/>
              </a:path>
              <a:path w="3263900" h="2070100">
                <a:moveTo>
                  <a:pt x="3263894" y="1308100"/>
                </a:moveTo>
                <a:lnTo>
                  <a:pt x="2451094" y="1193800"/>
                </a:lnTo>
                <a:lnTo>
                  <a:pt x="2451094" y="1658948"/>
                </a:lnTo>
                <a:lnTo>
                  <a:pt x="3263894" y="1308100"/>
                </a:lnTo>
                <a:close/>
              </a:path>
            </a:pathLst>
          </a:custGeom>
          <a:solidFill>
            <a:srgbClr val="B95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9989" y="2908300"/>
            <a:ext cx="3302000" cy="2070100"/>
          </a:xfrm>
          <a:custGeom>
            <a:avLst/>
            <a:gdLst/>
            <a:ahLst/>
            <a:cxnLst/>
            <a:rect l="l" t="t" r="r" b="b"/>
            <a:pathLst>
              <a:path w="3302000" h="2070100">
                <a:moveTo>
                  <a:pt x="22352" y="866648"/>
                </a:moveTo>
                <a:lnTo>
                  <a:pt x="0" y="863600"/>
                </a:lnTo>
                <a:lnTo>
                  <a:pt x="14124" y="874875"/>
                </a:lnTo>
                <a:lnTo>
                  <a:pt x="22352" y="866648"/>
                </a:lnTo>
                <a:close/>
              </a:path>
              <a:path w="3302000" h="2070100">
                <a:moveTo>
                  <a:pt x="16581" y="876837"/>
                </a:moveTo>
                <a:lnTo>
                  <a:pt x="14124" y="874875"/>
                </a:lnTo>
                <a:lnTo>
                  <a:pt x="12700" y="876300"/>
                </a:lnTo>
                <a:lnTo>
                  <a:pt x="16581" y="876837"/>
                </a:lnTo>
                <a:close/>
              </a:path>
              <a:path w="3302000" h="2070100">
                <a:moveTo>
                  <a:pt x="47368" y="881100"/>
                </a:moveTo>
                <a:lnTo>
                  <a:pt x="30645" y="867778"/>
                </a:lnTo>
                <a:lnTo>
                  <a:pt x="22352" y="866648"/>
                </a:lnTo>
                <a:lnTo>
                  <a:pt x="14124" y="874875"/>
                </a:lnTo>
                <a:lnTo>
                  <a:pt x="16581" y="876837"/>
                </a:lnTo>
                <a:lnTo>
                  <a:pt x="47368" y="881100"/>
                </a:lnTo>
                <a:close/>
              </a:path>
              <a:path w="3302000" h="2070100">
                <a:moveTo>
                  <a:pt x="1519531" y="2053844"/>
                </a:moveTo>
                <a:lnTo>
                  <a:pt x="47368" y="881100"/>
                </a:lnTo>
                <a:lnTo>
                  <a:pt x="16581" y="876837"/>
                </a:lnTo>
                <a:lnTo>
                  <a:pt x="1511294" y="2070100"/>
                </a:lnTo>
                <a:lnTo>
                  <a:pt x="1511294" y="2057400"/>
                </a:lnTo>
                <a:lnTo>
                  <a:pt x="1519531" y="2053844"/>
                </a:lnTo>
                <a:close/>
              </a:path>
              <a:path w="3302000" h="2070100">
                <a:moveTo>
                  <a:pt x="30645" y="867778"/>
                </a:moveTo>
                <a:lnTo>
                  <a:pt x="25400" y="863600"/>
                </a:lnTo>
                <a:lnTo>
                  <a:pt x="22352" y="866648"/>
                </a:lnTo>
                <a:lnTo>
                  <a:pt x="30645" y="867778"/>
                </a:lnTo>
                <a:close/>
              </a:path>
              <a:path w="3302000" h="2070100">
                <a:moveTo>
                  <a:pt x="838199" y="990600"/>
                </a:moveTo>
                <a:lnTo>
                  <a:pt x="838199" y="977900"/>
                </a:lnTo>
                <a:lnTo>
                  <a:pt x="825499" y="977900"/>
                </a:lnTo>
                <a:lnTo>
                  <a:pt x="825499" y="976168"/>
                </a:lnTo>
                <a:lnTo>
                  <a:pt x="30645" y="867778"/>
                </a:lnTo>
                <a:lnTo>
                  <a:pt x="47368" y="881100"/>
                </a:lnTo>
                <a:lnTo>
                  <a:pt x="825499" y="988841"/>
                </a:lnTo>
                <a:lnTo>
                  <a:pt x="825499" y="977900"/>
                </a:lnTo>
                <a:lnTo>
                  <a:pt x="825720" y="976198"/>
                </a:lnTo>
                <a:lnTo>
                  <a:pt x="825720" y="988872"/>
                </a:lnTo>
                <a:lnTo>
                  <a:pt x="838199" y="990600"/>
                </a:lnTo>
                <a:close/>
              </a:path>
              <a:path w="3302000" h="2070100">
                <a:moveTo>
                  <a:pt x="838199" y="977900"/>
                </a:moveTo>
                <a:lnTo>
                  <a:pt x="825720" y="976198"/>
                </a:lnTo>
                <a:lnTo>
                  <a:pt x="825499" y="977900"/>
                </a:lnTo>
                <a:lnTo>
                  <a:pt x="838199" y="977900"/>
                </a:lnTo>
                <a:close/>
              </a:path>
              <a:path w="3302000" h="2070100">
                <a:moveTo>
                  <a:pt x="964988" y="1645"/>
                </a:moveTo>
                <a:lnTo>
                  <a:pt x="952499" y="0"/>
                </a:lnTo>
                <a:lnTo>
                  <a:pt x="825720" y="976198"/>
                </a:lnTo>
                <a:lnTo>
                  <a:pt x="838199" y="977900"/>
                </a:lnTo>
                <a:lnTo>
                  <a:pt x="838199" y="990600"/>
                </a:lnTo>
                <a:lnTo>
                  <a:pt x="964988" y="1645"/>
                </a:lnTo>
                <a:close/>
              </a:path>
              <a:path w="3302000" h="2070100">
                <a:moveTo>
                  <a:pt x="965199" y="1673"/>
                </a:moveTo>
                <a:lnTo>
                  <a:pt x="965199" y="0"/>
                </a:lnTo>
                <a:lnTo>
                  <a:pt x="964988" y="1645"/>
                </a:lnTo>
                <a:lnTo>
                  <a:pt x="965199" y="1673"/>
                </a:lnTo>
                <a:close/>
              </a:path>
              <a:path w="3302000" h="2070100">
                <a:moveTo>
                  <a:pt x="2590794" y="215900"/>
                </a:moveTo>
                <a:lnTo>
                  <a:pt x="965199" y="1673"/>
                </a:lnTo>
                <a:lnTo>
                  <a:pt x="965199" y="12700"/>
                </a:lnTo>
                <a:lnTo>
                  <a:pt x="2576706" y="226728"/>
                </a:lnTo>
                <a:lnTo>
                  <a:pt x="2578094" y="215900"/>
                </a:lnTo>
                <a:lnTo>
                  <a:pt x="2589335" y="227140"/>
                </a:lnTo>
                <a:lnTo>
                  <a:pt x="2590794" y="215900"/>
                </a:lnTo>
                <a:close/>
              </a:path>
              <a:path w="3302000" h="2070100">
                <a:moveTo>
                  <a:pt x="1523994" y="2057400"/>
                </a:moveTo>
                <a:lnTo>
                  <a:pt x="1519531" y="2053844"/>
                </a:lnTo>
                <a:lnTo>
                  <a:pt x="1511294" y="2057400"/>
                </a:lnTo>
                <a:lnTo>
                  <a:pt x="1523994" y="2057400"/>
                </a:lnTo>
                <a:close/>
              </a:path>
              <a:path w="3302000" h="2070100">
                <a:moveTo>
                  <a:pt x="1523994" y="2064605"/>
                </a:moveTo>
                <a:lnTo>
                  <a:pt x="1523994" y="2057400"/>
                </a:lnTo>
                <a:lnTo>
                  <a:pt x="1511294" y="2057400"/>
                </a:lnTo>
                <a:lnTo>
                  <a:pt x="1511294" y="2070100"/>
                </a:lnTo>
                <a:lnTo>
                  <a:pt x="1523994" y="2064605"/>
                </a:lnTo>
                <a:close/>
              </a:path>
              <a:path w="3302000" h="2070100">
                <a:moveTo>
                  <a:pt x="3273515" y="1307720"/>
                </a:moveTo>
                <a:lnTo>
                  <a:pt x="3253700" y="1305282"/>
                </a:lnTo>
                <a:lnTo>
                  <a:pt x="1519531" y="2053844"/>
                </a:lnTo>
                <a:lnTo>
                  <a:pt x="1523994" y="2057400"/>
                </a:lnTo>
                <a:lnTo>
                  <a:pt x="1523994" y="2064605"/>
                </a:lnTo>
                <a:lnTo>
                  <a:pt x="3273515" y="1307720"/>
                </a:lnTo>
                <a:close/>
              </a:path>
              <a:path w="3302000" h="2070100">
                <a:moveTo>
                  <a:pt x="2589173" y="228384"/>
                </a:moveTo>
                <a:lnTo>
                  <a:pt x="2576706" y="226728"/>
                </a:lnTo>
                <a:lnTo>
                  <a:pt x="2451094" y="1206500"/>
                </a:lnTo>
                <a:lnTo>
                  <a:pt x="2463794" y="1208063"/>
                </a:lnTo>
                <a:lnTo>
                  <a:pt x="2463794" y="1193800"/>
                </a:lnTo>
                <a:lnTo>
                  <a:pt x="2589173" y="228384"/>
                </a:lnTo>
                <a:close/>
              </a:path>
              <a:path w="3302000" h="2070100">
                <a:moveTo>
                  <a:pt x="3301994" y="1295400"/>
                </a:moveTo>
                <a:lnTo>
                  <a:pt x="2463794" y="1193800"/>
                </a:lnTo>
                <a:lnTo>
                  <a:pt x="2463794" y="1208063"/>
                </a:lnTo>
                <a:lnTo>
                  <a:pt x="3253700" y="1305282"/>
                </a:lnTo>
                <a:lnTo>
                  <a:pt x="3276594" y="1295400"/>
                </a:lnTo>
                <a:lnTo>
                  <a:pt x="3276594" y="1306388"/>
                </a:lnTo>
                <a:lnTo>
                  <a:pt x="3301994" y="1295400"/>
                </a:lnTo>
                <a:close/>
              </a:path>
              <a:path w="3302000" h="2070100">
                <a:moveTo>
                  <a:pt x="2589335" y="227140"/>
                </a:moveTo>
                <a:lnTo>
                  <a:pt x="2578094" y="215900"/>
                </a:lnTo>
                <a:lnTo>
                  <a:pt x="2576706" y="226728"/>
                </a:lnTo>
                <a:lnTo>
                  <a:pt x="2589173" y="228384"/>
                </a:lnTo>
                <a:lnTo>
                  <a:pt x="2589335" y="227140"/>
                </a:lnTo>
                <a:close/>
              </a:path>
              <a:path w="3302000" h="2070100">
                <a:moveTo>
                  <a:pt x="2590794" y="228600"/>
                </a:moveTo>
                <a:lnTo>
                  <a:pt x="2589335" y="227140"/>
                </a:lnTo>
                <a:lnTo>
                  <a:pt x="2589173" y="228384"/>
                </a:lnTo>
                <a:lnTo>
                  <a:pt x="2590794" y="228600"/>
                </a:lnTo>
                <a:close/>
              </a:path>
              <a:path w="3302000" h="2070100">
                <a:moveTo>
                  <a:pt x="3276594" y="1306388"/>
                </a:moveTo>
                <a:lnTo>
                  <a:pt x="3276594" y="1295400"/>
                </a:lnTo>
                <a:lnTo>
                  <a:pt x="3253700" y="1305282"/>
                </a:lnTo>
                <a:lnTo>
                  <a:pt x="3273515" y="1307720"/>
                </a:lnTo>
                <a:lnTo>
                  <a:pt x="3276594" y="1306388"/>
                </a:lnTo>
                <a:close/>
              </a:path>
              <a:path w="3302000" h="2070100">
                <a:moveTo>
                  <a:pt x="3276594" y="1308100"/>
                </a:moveTo>
                <a:lnTo>
                  <a:pt x="3276594" y="1306388"/>
                </a:lnTo>
                <a:lnTo>
                  <a:pt x="3273515" y="1307720"/>
                </a:lnTo>
                <a:lnTo>
                  <a:pt x="3276594" y="1308100"/>
                </a:lnTo>
                <a:close/>
              </a:path>
            </a:pathLst>
          </a:custGeom>
          <a:solidFill>
            <a:srgbClr val="AC5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45989" y="3365500"/>
            <a:ext cx="1358894" cy="723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6589" y="5930900"/>
            <a:ext cx="4787894" cy="533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66589" y="5918200"/>
            <a:ext cx="4800600" cy="546100"/>
          </a:xfrm>
          <a:custGeom>
            <a:avLst/>
            <a:gdLst/>
            <a:ahLst/>
            <a:cxnLst/>
            <a:rect l="l" t="t" r="r" b="b"/>
            <a:pathLst>
              <a:path w="4800600" h="546100">
                <a:moveTo>
                  <a:pt x="4800594" y="546100"/>
                </a:moveTo>
                <a:lnTo>
                  <a:pt x="4800594" y="38100"/>
                </a:lnTo>
                <a:lnTo>
                  <a:pt x="4787894" y="25400"/>
                </a:lnTo>
                <a:lnTo>
                  <a:pt x="1993894" y="25400"/>
                </a:lnTo>
                <a:lnTo>
                  <a:pt x="1269994" y="0"/>
                </a:lnTo>
                <a:lnTo>
                  <a:pt x="800094" y="25400"/>
                </a:lnTo>
                <a:lnTo>
                  <a:pt x="0" y="25400"/>
                </a:lnTo>
                <a:lnTo>
                  <a:pt x="0" y="38100"/>
                </a:lnTo>
                <a:lnTo>
                  <a:pt x="800094" y="38100"/>
                </a:lnTo>
                <a:lnTo>
                  <a:pt x="1269994" y="12700"/>
                </a:lnTo>
                <a:lnTo>
                  <a:pt x="1993894" y="38100"/>
                </a:lnTo>
                <a:lnTo>
                  <a:pt x="4787894" y="38100"/>
                </a:lnTo>
                <a:lnTo>
                  <a:pt x="4787894" y="546100"/>
                </a:lnTo>
                <a:lnTo>
                  <a:pt x="4800594" y="546100"/>
                </a:lnTo>
                <a:close/>
              </a:path>
              <a:path w="4800600" h="546100">
                <a:moveTo>
                  <a:pt x="12700" y="533400"/>
                </a:moveTo>
                <a:lnTo>
                  <a:pt x="12700" y="38100"/>
                </a:lnTo>
                <a:lnTo>
                  <a:pt x="0" y="38100"/>
                </a:lnTo>
                <a:lnTo>
                  <a:pt x="0" y="533400"/>
                </a:lnTo>
                <a:lnTo>
                  <a:pt x="12700" y="533400"/>
                </a:lnTo>
                <a:close/>
              </a:path>
              <a:path w="4800600" h="546100">
                <a:moveTo>
                  <a:pt x="4787894" y="546100"/>
                </a:moveTo>
                <a:lnTo>
                  <a:pt x="4787894" y="533400"/>
                </a:lnTo>
                <a:lnTo>
                  <a:pt x="0" y="533400"/>
                </a:lnTo>
                <a:lnTo>
                  <a:pt x="12700" y="546100"/>
                </a:lnTo>
                <a:lnTo>
                  <a:pt x="4787894" y="546100"/>
                </a:lnTo>
                <a:close/>
              </a:path>
              <a:path w="4800600" h="546100">
                <a:moveTo>
                  <a:pt x="12700" y="546100"/>
                </a:moveTo>
                <a:lnTo>
                  <a:pt x="0" y="533400"/>
                </a:lnTo>
                <a:lnTo>
                  <a:pt x="0" y="546100"/>
                </a:lnTo>
                <a:lnTo>
                  <a:pt x="12700" y="546100"/>
                </a:lnTo>
                <a:close/>
              </a:path>
            </a:pathLst>
          </a:custGeom>
          <a:solidFill>
            <a:srgbClr val="9D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401684" y="6057900"/>
            <a:ext cx="1899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5" dirty="0">
                <a:latin typeface="Georgia"/>
                <a:cs typeface="Georgia"/>
              </a:rPr>
              <a:t>BUNLARA</a:t>
            </a:r>
            <a:r>
              <a:rPr sz="1600" spc="-130" dirty="0">
                <a:latin typeface="Georgia"/>
                <a:cs typeface="Georgia"/>
              </a:rPr>
              <a:t> </a:t>
            </a:r>
            <a:r>
              <a:rPr sz="1600" spc="-100" dirty="0">
                <a:latin typeface="Georgia"/>
                <a:cs typeface="Georgia"/>
              </a:rPr>
              <a:t>İNANMA!!!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1084" y="2336800"/>
            <a:ext cx="5164455" cy="24892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0"/>
              </a:spcBef>
              <a:buClr>
                <a:srgbClr val="EB7E22"/>
              </a:buClr>
              <a:buSzPct val="84000"/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500" spc="-80" dirty="0">
                <a:solidFill>
                  <a:srgbClr val="585858"/>
                </a:solidFill>
                <a:latin typeface="Trebuchet MS"/>
                <a:cs typeface="Trebuchet MS"/>
              </a:rPr>
              <a:t>Birisi</a:t>
            </a:r>
            <a:r>
              <a:rPr sz="2500" spc="-3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85" dirty="0">
                <a:solidFill>
                  <a:srgbClr val="585858"/>
                </a:solidFill>
                <a:latin typeface="Trebuchet MS"/>
                <a:cs typeface="Trebuchet MS"/>
              </a:rPr>
              <a:t>bizim</a:t>
            </a:r>
            <a:r>
              <a:rPr sz="2500" spc="-4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95" dirty="0">
                <a:solidFill>
                  <a:srgbClr val="585858"/>
                </a:solidFill>
                <a:latin typeface="Trebuchet MS"/>
                <a:cs typeface="Trebuchet MS"/>
              </a:rPr>
              <a:t>canımızı</a:t>
            </a:r>
            <a:r>
              <a:rPr sz="2500" spc="-43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110" dirty="0">
                <a:solidFill>
                  <a:srgbClr val="585858"/>
                </a:solidFill>
                <a:latin typeface="Trebuchet MS"/>
                <a:cs typeface="Trebuchet MS"/>
              </a:rPr>
              <a:t>acıttığında,</a:t>
            </a:r>
            <a:endParaRPr sz="2500">
              <a:latin typeface="Trebuchet MS"/>
              <a:cs typeface="Trebuchet MS"/>
            </a:endParaRPr>
          </a:p>
          <a:p>
            <a:pPr marL="317500" indent="-304800">
              <a:lnSpc>
                <a:spcPct val="100000"/>
              </a:lnSpc>
              <a:spcBef>
                <a:spcPts val="900"/>
              </a:spcBef>
              <a:buClr>
                <a:srgbClr val="EB7E22"/>
              </a:buClr>
              <a:buSzPct val="84000"/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500" spc="-60" dirty="0">
                <a:solidFill>
                  <a:srgbClr val="585858"/>
                </a:solidFill>
                <a:latin typeface="Trebuchet MS"/>
                <a:cs typeface="Trebuchet MS"/>
              </a:rPr>
              <a:t>Hoşlanmadığımız</a:t>
            </a:r>
            <a:r>
              <a:rPr sz="2500" spc="-4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114" dirty="0">
                <a:solidFill>
                  <a:srgbClr val="585858"/>
                </a:solidFill>
                <a:latin typeface="Trebuchet MS"/>
                <a:cs typeface="Trebuchet MS"/>
              </a:rPr>
              <a:t>bir</a:t>
            </a:r>
            <a:r>
              <a:rPr sz="2500" spc="-3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75" dirty="0">
                <a:solidFill>
                  <a:srgbClr val="585858"/>
                </a:solidFill>
                <a:latin typeface="Trebuchet MS"/>
                <a:cs typeface="Trebuchet MS"/>
              </a:rPr>
              <a:t>şaka</a:t>
            </a:r>
            <a:r>
              <a:rPr sz="2500" spc="-2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100" dirty="0">
                <a:solidFill>
                  <a:srgbClr val="585858"/>
                </a:solidFill>
                <a:latin typeface="Trebuchet MS"/>
                <a:cs typeface="Trebuchet MS"/>
              </a:rPr>
              <a:t>yaptığında,</a:t>
            </a:r>
            <a:endParaRPr sz="2500">
              <a:latin typeface="Trebuchet MS"/>
              <a:cs typeface="Trebuchet MS"/>
            </a:endParaRPr>
          </a:p>
          <a:p>
            <a:pPr marL="317500" indent="-304800">
              <a:lnSpc>
                <a:spcPct val="100000"/>
              </a:lnSpc>
              <a:spcBef>
                <a:spcPts val="800"/>
              </a:spcBef>
              <a:buClr>
                <a:srgbClr val="EB7E22"/>
              </a:buClr>
              <a:buSzPct val="84000"/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500" spc="-60" dirty="0">
                <a:solidFill>
                  <a:srgbClr val="585858"/>
                </a:solidFill>
                <a:latin typeface="Trebuchet MS"/>
                <a:cs typeface="Trebuchet MS"/>
              </a:rPr>
              <a:t>Bize</a:t>
            </a:r>
            <a:r>
              <a:rPr sz="2500" spc="-40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70" dirty="0">
                <a:solidFill>
                  <a:srgbClr val="585858"/>
                </a:solidFill>
                <a:latin typeface="Trebuchet MS"/>
                <a:cs typeface="Trebuchet MS"/>
              </a:rPr>
              <a:t>kötü</a:t>
            </a:r>
            <a:r>
              <a:rPr sz="2500" spc="-3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70" dirty="0">
                <a:solidFill>
                  <a:srgbClr val="585858"/>
                </a:solidFill>
                <a:latin typeface="Trebuchet MS"/>
                <a:cs typeface="Trebuchet MS"/>
              </a:rPr>
              <a:t>dokunuşta</a:t>
            </a:r>
            <a:r>
              <a:rPr sz="2500" spc="-3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90" dirty="0">
                <a:solidFill>
                  <a:srgbClr val="585858"/>
                </a:solidFill>
                <a:latin typeface="Trebuchet MS"/>
                <a:cs typeface="Trebuchet MS"/>
              </a:rPr>
              <a:t>bulunduğunda,</a:t>
            </a:r>
            <a:endParaRPr sz="2500">
              <a:latin typeface="Trebuchet MS"/>
              <a:cs typeface="Trebuchet MS"/>
            </a:endParaRPr>
          </a:p>
          <a:p>
            <a:pPr marL="317500" indent="-304800">
              <a:lnSpc>
                <a:spcPct val="100000"/>
              </a:lnSpc>
              <a:spcBef>
                <a:spcPts val="900"/>
              </a:spcBef>
              <a:buClr>
                <a:srgbClr val="EB7E22"/>
              </a:buClr>
              <a:buSzPct val="84000"/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500" spc="-80" dirty="0">
                <a:solidFill>
                  <a:srgbClr val="585858"/>
                </a:solidFill>
                <a:latin typeface="Trebuchet MS"/>
                <a:cs typeface="Trebuchet MS"/>
              </a:rPr>
              <a:t>Özel </a:t>
            </a:r>
            <a:r>
              <a:rPr sz="2500" spc="-100" dirty="0">
                <a:solidFill>
                  <a:srgbClr val="585858"/>
                </a:solidFill>
                <a:latin typeface="Trebuchet MS"/>
                <a:cs typeface="Trebuchet MS"/>
              </a:rPr>
              <a:t>bölgelerimize</a:t>
            </a:r>
            <a:r>
              <a:rPr sz="2500" spc="-6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85" dirty="0">
                <a:solidFill>
                  <a:srgbClr val="585858"/>
                </a:solidFill>
                <a:latin typeface="Trebuchet MS"/>
                <a:cs typeface="Trebuchet MS"/>
              </a:rPr>
              <a:t>dokunduğunda,</a:t>
            </a:r>
            <a:endParaRPr sz="2500">
              <a:latin typeface="Trebuchet MS"/>
              <a:cs typeface="Trebuchet MS"/>
            </a:endParaRPr>
          </a:p>
          <a:p>
            <a:pPr marL="317500" indent="-304800">
              <a:lnSpc>
                <a:spcPct val="100000"/>
              </a:lnSpc>
              <a:spcBef>
                <a:spcPts val="900"/>
              </a:spcBef>
              <a:buClr>
                <a:srgbClr val="EB7E22"/>
              </a:buClr>
              <a:buSzPct val="84000"/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500" spc="-60" dirty="0">
                <a:solidFill>
                  <a:srgbClr val="585858"/>
                </a:solidFill>
                <a:latin typeface="Trebuchet MS"/>
                <a:cs typeface="Trebuchet MS"/>
              </a:rPr>
              <a:t>Bize</a:t>
            </a:r>
            <a:r>
              <a:rPr sz="2500" spc="-4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70" dirty="0">
                <a:solidFill>
                  <a:srgbClr val="585858"/>
                </a:solidFill>
                <a:latin typeface="Trebuchet MS"/>
                <a:cs typeface="Trebuchet MS"/>
              </a:rPr>
              <a:t>kötü</a:t>
            </a:r>
            <a:r>
              <a:rPr sz="2500" spc="-3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90" dirty="0">
                <a:solidFill>
                  <a:srgbClr val="585858"/>
                </a:solidFill>
                <a:latin typeface="Trebuchet MS"/>
                <a:cs typeface="Trebuchet MS"/>
              </a:rPr>
              <a:t>sır</a:t>
            </a:r>
            <a:r>
              <a:rPr sz="2500" spc="-2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500" spc="-95" dirty="0">
                <a:solidFill>
                  <a:srgbClr val="585858"/>
                </a:solidFill>
                <a:latin typeface="Trebuchet MS"/>
                <a:cs typeface="Trebuchet MS"/>
              </a:rPr>
              <a:t>verdiğinde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9684" y="927100"/>
            <a:ext cx="8001000" cy="107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3220" y="933450"/>
            <a:ext cx="8013700" cy="1079500"/>
          </a:xfrm>
          <a:prstGeom prst="rect">
            <a:avLst/>
          </a:prstGeom>
          <a:ln w="12700">
            <a:solidFill>
              <a:srgbClr val="FEBD2F"/>
            </a:solidFill>
          </a:ln>
        </p:spPr>
        <p:txBody>
          <a:bodyPr vert="horz" wrap="square" lIns="0" tIns="209550" rIns="0" bIns="0" rtlCol="0">
            <a:spAutoFit/>
          </a:bodyPr>
          <a:lstStyle/>
          <a:p>
            <a:pPr marL="2597150">
              <a:lnSpc>
                <a:spcPct val="100000"/>
              </a:lnSpc>
              <a:spcBef>
                <a:spcPts val="1650"/>
              </a:spcBef>
            </a:pPr>
            <a:r>
              <a:rPr spc="-5" dirty="0">
                <a:latin typeface="Trebuchet MS"/>
                <a:cs typeface="Trebuchet MS"/>
              </a:rPr>
              <a:t>Ne</a:t>
            </a:r>
            <a:r>
              <a:rPr spc="-300" dirty="0">
                <a:latin typeface="Trebuchet MS"/>
                <a:cs typeface="Trebuchet MS"/>
              </a:rPr>
              <a:t> </a:t>
            </a:r>
            <a:r>
              <a:rPr spc="-90" dirty="0">
                <a:latin typeface="Trebuchet MS"/>
                <a:cs typeface="Trebuchet MS"/>
              </a:rPr>
              <a:t>yapmalıyız?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774700"/>
            <a:ext cx="10225280" cy="774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576684" y="3413125"/>
            <a:ext cx="20129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25"/>
              </a:lnSpc>
            </a:pPr>
            <a:r>
              <a:rPr sz="3500" spc="-145" dirty="0">
                <a:latin typeface="Trebuchet MS"/>
                <a:cs typeface="Trebuchet MS"/>
              </a:rPr>
              <a:t>y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67345" y="3289300"/>
            <a:ext cx="370776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40" dirty="0">
                <a:latin typeface="Trebuchet MS"/>
                <a:cs typeface="Trebuchet MS"/>
              </a:rPr>
              <a:t>üksek </a:t>
            </a:r>
            <a:r>
              <a:rPr sz="3500" spc="-130" dirty="0">
                <a:latin typeface="Trebuchet MS"/>
                <a:cs typeface="Trebuchet MS"/>
              </a:rPr>
              <a:t>sesle</a:t>
            </a:r>
            <a:r>
              <a:rPr sz="3500" spc="-465" dirty="0">
                <a:latin typeface="Trebuchet MS"/>
                <a:cs typeface="Trebuchet MS"/>
              </a:rPr>
              <a:t> </a:t>
            </a:r>
            <a:r>
              <a:rPr sz="3500" spc="-110" dirty="0">
                <a:latin typeface="Trebuchet MS"/>
                <a:cs typeface="Trebuchet MS"/>
              </a:rPr>
              <a:t>«HAYIR»</a:t>
            </a:r>
            <a:endParaRPr sz="3500">
              <a:latin typeface="Trebuchet MS"/>
              <a:cs typeface="Trebuchet MS"/>
            </a:endParaRPr>
          </a:p>
          <a:p>
            <a:pPr marR="189865" algn="ctr">
              <a:lnSpc>
                <a:spcPct val="100000"/>
              </a:lnSpc>
            </a:pPr>
            <a:r>
              <a:rPr sz="3500" spc="-90" dirty="0">
                <a:latin typeface="Trebuchet MS"/>
                <a:cs typeface="Trebuchet MS"/>
              </a:rPr>
              <a:t>DE!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3989" y="2451100"/>
            <a:ext cx="5346700" cy="2120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7584" y="5626100"/>
            <a:ext cx="2997200" cy="1168400"/>
          </a:xfrm>
          <a:custGeom>
            <a:avLst/>
            <a:gdLst/>
            <a:ahLst/>
            <a:cxnLst/>
            <a:rect l="l" t="t" r="r" b="b"/>
            <a:pathLst>
              <a:path w="2997200" h="1168400">
                <a:moveTo>
                  <a:pt x="2997200" y="1168400"/>
                </a:moveTo>
                <a:lnTo>
                  <a:pt x="2997200" y="0"/>
                </a:lnTo>
                <a:lnTo>
                  <a:pt x="2705100" y="0"/>
                </a:lnTo>
                <a:lnTo>
                  <a:pt x="2653847" y="1662"/>
                </a:lnTo>
                <a:lnTo>
                  <a:pt x="2602163" y="3922"/>
                </a:lnTo>
                <a:lnTo>
                  <a:pt x="2550076" y="6768"/>
                </a:lnTo>
                <a:lnTo>
                  <a:pt x="2497618" y="10191"/>
                </a:lnTo>
                <a:lnTo>
                  <a:pt x="2444818" y="14179"/>
                </a:lnTo>
                <a:lnTo>
                  <a:pt x="2391707" y="18723"/>
                </a:lnTo>
                <a:lnTo>
                  <a:pt x="2338313" y="23812"/>
                </a:lnTo>
                <a:lnTo>
                  <a:pt x="2284667" y="29435"/>
                </a:lnTo>
                <a:lnTo>
                  <a:pt x="2230798" y="35583"/>
                </a:lnTo>
                <a:lnTo>
                  <a:pt x="2176738" y="42244"/>
                </a:lnTo>
                <a:lnTo>
                  <a:pt x="2122515" y="49409"/>
                </a:lnTo>
                <a:lnTo>
                  <a:pt x="2068160" y="57066"/>
                </a:lnTo>
                <a:lnTo>
                  <a:pt x="2013703" y="65206"/>
                </a:lnTo>
                <a:lnTo>
                  <a:pt x="1959173" y="73818"/>
                </a:lnTo>
                <a:lnTo>
                  <a:pt x="1904601" y="82892"/>
                </a:lnTo>
                <a:lnTo>
                  <a:pt x="1850016" y="92417"/>
                </a:lnTo>
                <a:lnTo>
                  <a:pt x="1795448" y="102383"/>
                </a:lnTo>
                <a:lnTo>
                  <a:pt x="1740928" y="112779"/>
                </a:lnTo>
                <a:lnTo>
                  <a:pt x="1686484" y="123595"/>
                </a:lnTo>
                <a:lnTo>
                  <a:pt x="1632149" y="134821"/>
                </a:lnTo>
                <a:lnTo>
                  <a:pt x="1577950" y="146446"/>
                </a:lnTo>
                <a:lnTo>
                  <a:pt x="1523918" y="158460"/>
                </a:lnTo>
                <a:lnTo>
                  <a:pt x="1470083" y="170852"/>
                </a:lnTo>
                <a:lnTo>
                  <a:pt x="1416475" y="183613"/>
                </a:lnTo>
                <a:lnTo>
                  <a:pt x="1363124" y="196730"/>
                </a:lnTo>
                <a:lnTo>
                  <a:pt x="1310060" y="210195"/>
                </a:lnTo>
                <a:lnTo>
                  <a:pt x="1257313" y="223997"/>
                </a:lnTo>
                <a:lnTo>
                  <a:pt x="1204912" y="238125"/>
                </a:lnTo>
                <a:lnTo>
                  <a:pt x="1152888" y="252568"/>
                </a:lnTo>
                <a:lnTo>
                  <a:pt x="1101270" y="267317"/>
                </a:lnTo>
                <a:lnTo>
                  <a:pt x="1050089" y="282362"/>
                </a:lnTo>
                <a:lnTo>
                  <a:pt x="999375" y="297690"/>
                </a:lnTo>
                <a:lnTo>
                  <a:pt x="949157" y="313294"/>
                </a:lnTo>
                <a:lnTo>
                  <a:pt x="899465" y="329160"/>
                </a:lnTo>
                <a:lnTo>
                  <a:pt x="850329" y="345281"/>
                </a:lnTo>
                <a:lnTo>
                  <a:pt x="801780" y="361644"/>
                </a:lnTo>
                <a:lnTo>
                  <a:pt x="753846" y="378240"/>
                </a:lnTo>
                <a:lnTo>
                  <a:pt x="706559" y="395058"/>
                </a:lnTo>
                <a:lnTo>
                  <a:pt x="659948" y="412088"/>
                </a:lnTo>
                <a:lnTo>
                  <a:pt x="614043" y="429319"/>
                </a:lnTo>
                <a:lnTo>
                  <a:pt x="568873" y="446741"/>
                </a:lnTo>
                <a:lnTo>
                  <a:pt x="524470" y="464343"/>
                </a:lnTo>
                <a:lnTo>
                  <a:pt x="480621" y="482217"/>
                </a:lnTo>
                <a:lnTo>
                  <a:pt x="438080" y="500048"/>
                </a:lnTo>
                <a:lnTo>
                  <a:pt x="396154" y="518130"/>
                </a:lnTo>
                <a:lnTo>
                  <a:pt x="355113" y="536350"/>
                </a:lnTo>
                <a:lnTo>
                  <a:pt x="314988" y="554699"/>
                </a:lnTo>
                <a:lnTo>
                  <a:pt x="275808" y="573166"/>
                </a:lnTo>
                <a:lnTo>
                  <a:pt x="237604" y="591740"/>
                </a:lnTo>
                <a:lnTo>
                  <a:pt x="200405" y="610412"/>
                </a:lnTo>
                <a:lnTo>
                  <a:pt x="164241" y="629170"/>
                </a:lnTo>
                <a:lnTo>
                  <a:pt x="129142" y="648005"/>
                </a:lnTo>
                <a:lnTo>
                  <a:pt x="95139" y="666906"/>
                </a:lnTo>
                <a:lnTo>
                  <a:pt x="30538" y="704863"/>
                </a:lnTo>
                <a:lnTo>
                  <a:pt x="0" y="723900"/>
                </a:lnTo>
                <a:lnTo>
                  <a:pt x="32672" y="730285"/>
                </a:lnTo>
                <a:lnTo>
                  <a:pt x="66858" y="737029"/>
                </a:lnTo>
                <a:lnTo>
                  <a:pt x="139566" y="751543"/>
                </a:lnTo>
                <a:lnTo>
                  <a:pt x="177985" y="759288"/>
                </a:lnTo>
                <a:lnTo>
                  <a:pt x="217711" y="767341"/>
                </a:lnTo>
                <a:lnTo>
                  <a:pt x="258692" y="775691"/>
                </a:lnTo>
                <a:lnTo>
                  <a:pt x="300878" y="784324"/>
                </a:lnTo>
                <a:lnTo>
                  <a:pt x="344215" y="793228"/>
                </a:lnTo>
                <a:lnTo>
                  <a:pt x="388652" y="802391"/>
                </a:lnTo>
                <a:lnTo>
                  <a:pt x="434138" y="811801"/>
                </a:lnTo>
                <a:lnTo>
                  <a:pt x="480862" y="821494"/>
                </a:lnTo>
                <a:lnTo>
                  <a:pt x="576370" y="841383"/>
                </a:lnTo>
                <a:lnTo>
                  <a:pt x="675484" y="862107"/>
                </a:lnTo>
                <a:lnTo>
                  <a:pt x="777551" y="883517"/>
                </a:lnTo>
                <a:lnTo>
                  <a:pt x="935279" y="916702"/>
                </a:lnTo>
                <a:lnTo>
                  <a:pt x="1595349" y="1055908"/>
                </a:lnTo>
                <a:lnTo>
                  <a:pt x="1760668" y="1090645"/>
                </a:lnTo>
                <a:lnTo>
                  <a:pt x="1869482" y="1113436"/>
                </a:lnTo>
                <a:lnTo>
                  <a:pt x="1976693" y="1135816"/>
                </a:lnTo>
                <a:lnTo>
                  <a:pt x="2081888" y="1157687"/>
                </a:lnTo>
                <a:lnTo>
                  <a:pt x="2133600" y="1168400"/>
                </a:lnTo>
                <a:lnTo>
                  <a:pt x="2997200" y="11684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9" y="5740041"/>
            <a:ext cx="10020300" cy="1054735"/>
          </a:xfrm>
          <a:custGeom>
            <a:avLst/>
            <a:gdLst/>
            <a:ahLst/>
            <a:cxnLst/>
            <a:rect l="l" t="t" r="r" b="b"/>
            <a:pathLst>
              <a:path w="10020300" h="1054734">
                <a:moveTo>
                  <a:pt x="10020295" y="1054458"/>
                </a:moveTo>
                <a:lnTo>
                  <a:pt x="9972931" y="1038239"/>
                </a:lnTo>
                <a:lnTo>
                  <a:pt x="9925436" y="1022165"/>
                </a:lnTo>
                <a:lnTo>
                  <a:pt x="9877811" y="1006235"/>
                </a:lnTo>
                <a:lnTo>
                  <a:pt x="9830058" y="990449"/>
                </a:lnTo>
                <a:lnTo>
                  <a:pt x="9782178" y="974806"/>
                </a:lnTo>
                <a:lnTo>
                  <a:pt x="9734175" y="959306"/>
                </a:lnTo>
                <a:lnTo>
                  <a:pt x="9686051" y="943948"/>
                </a:lnTo>
                <a:lnTo>
                  <a:pt x="9637806" y="928732"/>
                </a:lnTo>
                <a:lnTo>
                  <a:pt x="9589444" y="913658"/>
                </a:lnTo>
                <a:lnTo>
                  <a:pt x="9540966" y="898725"/>
                </a:lnTo>
                <a:lnTo>
                  <a:pt x="9492374" y="883933"/>
                </a:lnTo>
                <a:lnTo>
                  <a:pt x="9443671" y="869281"/>
                </a:lnTo>
                <a:lnTo>
                  <a:pt x="9394859" y="854769"/>
                </a:lnTo>
                <a:lnTo>
                  <a:pt x="9345939" y="840396"/>
                </a:lnTo>
                <a:lnTo>
                  <a:pt x="9296913" y="826162"/>
                </a:lnTo>
                <a:lnTo>
                  <a:pt x="9247785" y="812067"/>
                </a:lnTo>
                <a:lnTo>
                  <a:pt x="9198555" y="798110"/>
                </a:lnTo>
                <a:lnTo>
                  <a:pt x="9149225" y="784291"/>
                </a:lnTo>
                <a:lnTo>
                  <a:pt x="9099799" y="770609"/>
                </a:lnTo>
                <a:lnTo>
                  <a:pt x="9050277" y="757065"/>
                </a:lnTo>
                <a:lnTo>
                  <a:pt x="9000662" y="743656"/>
                </a:lnTo>
                <a:lnTo>
                  <a:pt x="8950956" y="730384"/>
                </a:lnTo>
                <a:lnTo>
                  <a:pt x="8901161" y="717247"/>
                </a:lnTo>
                <a:lnTo>
                  <a:pt x="8851280" y="704245"/>
                </a:lnTo>
                <a:lnTo>
                  <a:pt x="8801313" y="691379"/>
                </a:lnTo>
                <a:lnTo>
                  <a:pt x="8751263" y="678646"/>
                </a:lnTo>
                <a:lnTo>
                  <a:pt x="8701133" y="666048"/>
                </a:lnTo>
                <a:lnTo>
                  <a:pt x="8650924" y="653583"/>
                </a:lnTo>
                <a:lnTo>
                  <a:pt x="8600638" y="641251"/>
                </a:lnTo>
                <a:lnTo>
                  <a:pt x="8550277" y="629051"/>
                </a:lnTo>
                <a:lnTo>
                  <a:pt x="8499844" y="616984"/>
                </a:lnTo>
                <a:lnTo>
                  <a:pt x="8449341" y="605049"/>
                </a:lnTo>
                <a:lnTo>
                  <a:pt x="8398768" y="593245"/>
                </a:lnTo>
                <a:lnTo>
                  <a:pt x="8348130" y="581572"/>
                </a:lnTo>
                <a:lnTo>
                  <a:pt x="8297427" y="570029"/>
                </a:lnTo>
                <a:lnTo>
                  <a:pt x="8246661" y="558617"/>
                </a:lnTo>
                <a:lnTo>
                  <a:pt x="8195835" y="547334"/>
                </a:lnTo>
                <a:lnTo>
                  <a:pt x="8144951" y="536181"/>
                </a:lnTo>
                <a:lnTo>
                  <a:pt x="8094011" y="525156"/>
                </a:lnTo>
                <a:lnTo>
                  <a:pt x="8043017" y="514260"/>
                </a:lnTo>
                <a:lnTo>
                  <a:pt x="7991970" y="503492"/>
                </a:lnTo>
                <a:lnTo>
                  <a:pt x="7940874" y="492851"/>
                </a:lnTo>
                <a:lnTo>
                  <a:pt x="7889729" y="482338"/>
                </a:lnTo>
                <a:lnTo>
                  <a:pt x="7838539" y="471951"/>
                </a:lnTo>
                <a:lnTo>
                  <a:pt x="7787304" y="461690"/>
                </a:lnTo>
                <a:lnTo>
                  <a:pt x="7736028" y="451555"/>
                </a:lnTo>
                <a:lnTo>
                  <a:pt x="7684712" y="441546"/>
                </a:lnTo>
                <a:lnTo>
                  <a:pt x="7633358" y="431662"/>
                </a:lnTo>
                <a:lnTo>
                  <a:pt x="7581968" y="421902"/>
                </a:lnTo>
                <a:lnTo>
                  <a:pt x="7530545" y="412267"/>
                </a:lnTo>
                <a:lnTo>
                  <a:pt x="7479090" y="402755"/>
                </a:lnTo>
                <a:lnTo>
                  <a:pt x="7427605" y="393366"/>
                </a:lnTo>
                <a:lnTo>
                  <a:pt x="7376093" y="384100"/>
                </a:lnTo>
                <a:lnTo>
                  <a:pt x="7324556" y="374957"/>
                </a:lnTo>
                <a:lnTo>
                  <a:pt x="7272995" y="365936"/>
                </a:lnTo>
                <a:lnTo>
                  <a:pt x="7221413" y="357036"/>
                </a:lnTo>
                <a:lnTo>
                  <a:pt x="7169811" y="348258"/>
                </a:lnTo>
                <a:lnTo>
                  <a:pt x="7118192" y="339600"/>
                </a:lnTo>
                <a:lnTo>
                  <a:pt x="7066558" y="331063"/>
                </a:lnTo>
                <a:lnTo>
                  <a:pt x="7014911" y="322645"/>
                </a:lnTo>
                <a:lnTo>
                  <a:pt x="6963253" y="314347"/>
                </a:lnTo>
                <a:lnTo>
                  <a:pt x="6911585" y="306168"/>
                </a:lnTo>
                <a:lnTo>
                  <a:pt x="6859911" y="298108"/>
                </a:lnTo>
                <a:lnTo>
                  <a:pt x="6808231" y="290166"/>
                </a:lnTo>
                <a:lnTo>
                  <a:pt x="6756549" y="282342"/>
                </a:lnTo>
                <a:lnTo>
                  <a:pt x="6704866" y="274635"/>
                </a:lnTo>
                <a:lnTo>
                  <a:pt x="6653184" y="267045"/>
                </a:lnTo>
                <a:lnTo>
                  <a:pt x="6601505" y="259571"/>
                </a:lnTo>
                <a:lnTo>
                  <a:pt x="6549831" y="252213"/>
                </a:lnTo>
                <a:lnTo>
                  <a:pt x="6498165" y="244972"/>
                </a:lnTo>
                <a:lnTo>
                  <a:pt x="6446508" y="237845"/>
                </a:lnTo>
                <a:lnTo>
                  <a:pt x="6394863" y="230833"/>
                </a:lnTo>
                <a:lnTo>
                  <a:pt x="6343231" y="223936"/>
                </a:lnTo>
                <a:lnTo>
                  <a:pt x="6291614" y="217152"/>
                </a:lnTo>
                <a:lnTo>
                  <a:pt x="6240015" y="210482"/>
                </a:lnTo>
                <a:lnTo>
                  <a:pt x="6188436" y="203926"/>
                </a:lnTo>
                <a:lnTo>
                  <a:pt x="6136878" y="197481"/>
                </a:lnTo>
                <a:lnTo>
                  <a:pt x="6085344" y="191149"/>
                </a:lnTo>
                <a:lnTo>
                  <a:pt x="6033836" y="184929"/>
                </a:lnTo>
                <a:lnTo>
                  <a:pt x="5982356" y="178821"/>
                </a:lnTo>
                <a:lnTo>
                  <a:pt x="5930906" y="172823"/>
                </a:lnTo>
                <a:lnTo>
                  <a:pt x="5879487" y="166936"/>
                </a:lnTo>
                <a:lnTo>
                  <a:pt x="5828103" y="161159"/>
                </a:lnTo>
                <a:lnTo>
                  <a:pt x="5776754" y="155491"/>
                </a:lnTo>
                <a:lnTo>
                  <a:pt x="5725444" y="149933"/>
                </a:lnTo>
                <a:lnTo>
                  <a:pt x="5674173" y="144484"/>
                </a:lnTo>
                <a:lnTo>
                  <a:pt x="5622945" y="139143"/>
                </a:lnTo>
                <a:lnTo>
                  <a:pt x="5571761" y="133911"/>
                </a:lnTo>
                <a:lnTo>
                  <a:pt x="5520624" y="128785"/>
                </a:lnTo>
                <a:lnTo>
                  <a:pt x="5469534" y="123767"/>
                </a:lnTo>
                <a:lnTo>
                  <a:pt x="5418495" y="118856"/>
                </a:lnTo>
                <a:lnTo>
                  <a:pt x="5367509" y="114051"/>
                </a:lnTo>
                <a:lnTo>
                  <a:pt x="5316576" y="109352"/>
                </a:lnTo>
                <a:lnTo>
                  <a:pt x="5265701" y="104758"/>
                </a:lnTo>
                <a:lnTo>
                  <a:pt x="5214884" y="100270"/>
                </a:lnTo>
                <a:lnTo>
                  <a:pt x="5164127" y="95885"/>
                </a:lnTo>
                <a:lnTo>
                  <a:pt x="5113434" y="91606"/>
                </a:lnTo>
                <a:lnTo>
                  <a:pt x="5062804" y="87430"/>
                </a:lnTo>
                <a:lnTo>
                  <a:pt x="5012242" y="83357"/>
                </a:lnTo>
                <a:lnTo>
                  <a:pt x="4961749" y="79387"/>
                </a:lnTo>
                <a:lnTo>
                  <a:pt x="4911326" y="75519"/>
                </a:lnTo>
                <a:lnTo>
                  <a:pt x="4860976" y="71754"/>
                </a:lnTo>
                <a:lnTo>
                  <a:pt x="4810702" y="68090"/>
                </a:lnTo>
                <a:lnTo>
                  <a:pt x="4760504" y="64528"/>
                </a:lnTo>
                <a:lnTo>
                  <a:pt x="4710385" y="61066"/>
                </a:lnTo>
                <a:lnTo>
                  <a:pt x="4660348" y="57705"/>
                </a:lnTo>
                <a:lnTo>
                  <a:pt x="4610393" y="54443"/>
                </a:lnTo>
                <a:lnTo>
                  <a:pt x="4560524" y="51281"/>
                </a:lnTo>
                <a:lnTo>
                  <a:pt x="4510742" y="48218"/>
                </a:lnTo>
                <a:lnTo>
                  <a:pt x="4461049" y="45254"/>
                </a:lnTo>
                <a:lnTo>
                  <a:pt x="4411448" y="42388"/>
                </a:lnTo>
                <a:lnTo>
                  <a:pt x="4361940" y="39620"/>
                </a:lnTo>
                <a:lnTo>
                  <a:pt x="4312528" y="36949"/>
                </a:lnTo>
                <a:lnTo>
                  <a:pt x="4263213" y="34375"/>
                </a:lnTo>
                <a:lnTo>
                  <a:pt x="4213997" y="31898"/>
                </a:lnTo>
                <a:lnTo>
                  <a:pt x="4164884" y="29517"/>
                </a:lnTo>
                <a:lnTo>
                  <a:pt x="4115873" y="27231"/>
                </a:lnTo>
                <a:lnTo>
                  <a:pt x="4066969" y="25041"/>
                </a:lnTo>
                <a:lnTo>
                  <a:pt x="4018172" y="22946"/>
                </a:lnTo>
                <a:lnTo>
                  <a:pt x="3969485" y="20945"/>
                </a:lnTo>
                <a:lnTo>
                  <a:pt x="3920910" y="19038"/>
                </a:lnTo>
                <a:lnTo>
                  <a:pt x="3872449" y="17224"/>
                </a:lnTo>
                <a:lnTo>
                  <a:pt x="3824104" y="15504"/>
                </a:lnTo>
                <a:lnTo>
                  <a:pt x="3775877" y="13876"/>
                </a:lnTo>
                <a:lnTo>
                  <a:pt x="3727770" y="12341"/>
                </a:lnTo>
                <a:lnTo>
                  <a:pt x="3679785" y="10897"/>
                </a:lnTo>
                <a:lnTo>
                  <a:pt x="3631924" y="9545"/>
                </a:lnTo>
                <a:lnTo>
                  <a:pt x="3584189" y="8284"/>
                </a:lnTo>
                <a:lnTo>
                  <a:pt x="3536583" y="7113"/>
                </a:lnTo>
                <a:lnTo>
                  <a:pt x="3489107" y="6033"/>
                </a:lnTo>
                <a:lnTo>
                  <a:pt x="3441763" y="5043"/>
                </a:lnTo>
                <a:lnTo>
                  <a:pt x="3394554" y="4141"/>
                </a:lnTo>
                <a:lnTo>
                  <a:pt x="3347481" y="3329"/>
                </a:lnTo>
                <a:lnTo>
                  <a:pt x="3300546" y="2605"/>
                </a:lnTo>
                <a:lnTo>
                  <a:pt x="3253753" y="1969"/>
                </a:lnTo>
                <a:lnTo>
                  <a:pt x="3207101" y="1421"/>
                </a:lnTo>
                <a:lnTo>
                  <a:pt x="3160595" y="959"/>
                </a:lnTo>
                <a:lnTo>
                  <a:pt x="3114235" y="585"/>
                </a:lnTo>
                <a:lnTo>
                  <a:pt x="3068023" y="297"/>
                </a:lnTo>
                <a:lnTo>
                  <a:pt x="3021963" y="95"/>
                </a:lnTo>
                <a:lnTo>
                  <a:pt x="2884707" y="0"/>
                </a:lnTo>
                <a:lnTo>
                  <a:pt x="2839270" y="137"/>
                </a:lnTo>
                <a:lnTo>
                  <a:pt x="2793995" y="358"/>
                </a:lnTo>
                <a:lnTo>
                  <a:pt x="2732494" y="446"/>
                </a:lnTo>
                <a:lnTo>
                  <a:pt x="2671301" y="709"/>
                </a:lnTo>
                <a:lnTo>
                  <a:pt x="2610420" y="1147"/>
                </a:lnTo>
                <a:lnTo>
                  <a:pt x="2549856" y="1759"/>
                </a:lnTo>
                <a:lnTo>
                  <a:pt x="2489615" y="2543"/>
                </a:lnTo>
                <a:lnTo>
                  <a:pt x="2429701" y="3499"/>
                </a:lnTo>
                <a:lnTo>
                  <a:pt x="2370120" y="4625"/>
                </a:lnTo>
                <a:lnTo>
                  <a:pt x="2310876" y="5922"/>
                </a:lnTo>
                <a:lnTo>
                  <a:pt x="2251975" y="7388"/>
                </a:lnTo>
                <a:lnTo>
                  <a:pt x="2193422" y="9022"/>
                </a:lnTo>
                <a:lnTo>
                  <a:pt x="2135221" y="10823"/>
                </a:lnTo>
                <a:lnTo>
                  <a:pt x="2077378" y="12790"/>
                </a:lnTo>
                <a:lnTo>
                  <a:pt x="2019897" y="14922"/>
                </a:lnTo>
                <a:lnTo>
                  <a:pt x="1962785" y="17219"/>
                </a:lnTo>
                <a:lnTo>
                  <a:pt x="1906045" y="19680"/>
                </a:lnTo>
                <a:lnTo>
                  <a:pt x="1849683" y="22303"/>
                </a:lnTo>
                <a:lnTo>
                  <a:pt x="1793704" y="25087"/>
                </a:lnTo>
                <a:lnTo>
                  <a:pt x="1738113" y="28033"/>
                </a:lnTo>
                <a:lnTo>
                  <a:pt x="1682915" y="31138"/>
                </a:lnTo>
                <a:lnTo>
                  <a:pt x="1628115" y="34403"/>
                </a:lnTo>
                <a:lnTo>
                  <a:pt x="1573718" y="37825"/>
                </a:lnTo>
                <a:lnTo>
                  <a:pt x="1519729" y="41404"/>
                </a:lnTo>
                <a:lnTo>
                  <a:pt x="1466153" y="45140"/>
                </a:lnTo>
                <a:lnTo>
                  <a:pt x="1412996" y="49030"/>
                </a:lnTo>
                <a:lnTo>
                  <a:pt x="1360261" y="53076"/>
                </a:lnTo>
                <a:lnTo>
                  <a:pt x="1307955" y="57274"/>
                </a:lnTo>
                <a:lnTo>
                  <a:pt x="1256082" y="61625"/>
                </a:lnTo>
                <a:lnTo>
                  <a:pt x="1204648" y="66128"/>
                </a:lnTo>
                <a:lnTo>
                  <a:pt x="1153656" y="70781"/>
                </a:lnTo>
                <a:lnTo>
                  <a:pt x="1103113" y="75584"/>
                </a:lnTo>
                <a:lnTo>
                  <a:pt x="1053024" y="80536"/>
                </a:lnTo>
                <a:lnTo>
                  <a:pt x="1003393" y="85636"/>
                </a:lnTo>
                <a:lnTo>
                  <a:pt x="954225" y="90883"/>
                </a:lnTo>
                <a:lnTo>
                  <a:pt x="905526" y="96276"/>
                </a:lnTo>
                <a:lnTo>
                  <a:pt x="857301" y="101815"/>
                </a:lnTo>
                <a:lnTo>
                  <a:pt x="809554" y="107497"/>
                </a:lnTo>
                <a:lnTo>
                  <a:pt x="762291" y="113323"/>
                </a:lnTo>
                <a:lnTo>
                  <a:pt x="715516" y="119291"/>
                </a:lnTo>
                <a:lnTo>
                  <a:pt x="669235" y="125401"/>
                </a:lnTo>
                <a:lnTo>
                  <a:pt x="623453" y="131651"/>
                </a:lnTo>
                <a:lnTo>
                  <a:pt x="578175" y="138042"/>
                </a:lnTo>
                <a:lnTo>
                  <a:pt x="533406" y="144571"/>
                </a:lnTo>
                <a:lnTo>
                  <a:pt x="489150" y="151237"/>
                </a:lnTo>
                <a:lnTo>
                  <a:pt x="445414" y="158041"/>
                </a:lnTo>
                <a:lnTo>
                  <a:pt x="402201" y="164981"/>
                </a:lnTo>
                <a:lnTo>
                  <a:pt x="359517" y="172055"/>
                </a:lnTo>
                <a:lnTo>
                  <a:pt x="317368" y="179264"/>
                </a:lnTo>
                <a:lnTo>
                  <a:pt x="275757" y="186607"/>
                </a:lnTo>
                <a:lnTo>
                  <a:pt x="234690" y="194081"/>
                </a:lnTo>
                <a:lnTo>
                  <a:pt x="194173" y="201688"/>
                </a:lnTo>
                <a:lnTo>
                  <a:pt x="154210" y="209424"/>
                </a:lnTo>
                <a:lnTo>
                  <a:pt x="114806" y="217290"/>
                </a:lnTo>
                <a:lnTo>
                  <a:pt x="75966" y="225285"/>
                </a:lnTo>
                <a:lnTo>
                  <a:pt x="37696" y="233408"/>
                </a:lnTo>
                <a:lnTo>
                  <a:pt x="0" y="241658"/>
                </a:lnTo>
                <a:lnTo>
                  <a:pt x="0" y="1054458"/>
                </a:lnTo>
                <a:lnTo>
                  <a:pt x="10020295" y="1054458"/>
                </a:lnTo>
                <a:close/>
              </a:path>
            </a:pathLst>
          </a:custGeom>
          <a:solidFill>
            <a:srgbClr val="C7C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2984" y="1270000"/>
            <a:ext cx="2095500" cy="2273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6884" y="3517900"/>
            <a:ext cx="3644900" cy="2476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357484" y="1917700"/>
            <a:ext cx="3721100" cy="508000"/>
          </a:xfrm>
          <a:prstGeom prst="rect">
            <a:avLst/>
          </a:prstGeom>
          <a:solidFill>
            <a:srgbClr val="B95F10"/>
          </a:solidFill>
        </p:spPr>
        <p:txBody>
          <a:bodyPr vert="horz" wrap="square" lIns="0" tIns="254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00"/>
              </a:spcBef>
              <a:tabLst>
                <a:tab pos="2056764" algn="l"/>
              </a:tabLst>
            </a:pPr>
            <a:r>
              <a:rPr sz="2800" spc="-35" dirty="0">
                <a:latin typeface="Georgia"/>
                <a:cs typeface="Georgia"/>
              </a:rPr>
              <a:t>Karşı</a:t>
            </a:r>
            <a:r>
              <a:rPr sz="2800" spc="-150" dirty="0">
                <a:latin typeface="Georgia"/>
                <a:cs typeface="Georgia"/>
              </a:rPr>
              <a:t> </a:t>
            </a:r>
            <a:r>
              <a:rPr sz="2800" spc="5" dirty="0">
                <a:latin typeface="Georgia"/>
                <a:cs typeface="Georgia"/>
              </a:rPr>
              <a:t>koy</a:t>
            </a:r>
            <a:r>
              <a:rPr sz="2800" spc="-190" dirty="0">
                <a:latin typeface="Georgia"/>
                <a:cs typeface="Georgia"/>
              </a:rPr>
              <a:t> </a:t>
            </a:r>
            <a:r>
              <a:rPr sz="2800" spc="-45" dirty="0">
                <a:latin typeface="Georgia"/>
                <a:cs typeface="Georgia"/>
              </a:rPr>
              <a:t>ve	</a:t>
            </a:r>
            <a:r>
              <a:rPr sz="2800" spc="-10" dirty="0">
                <a:latin typeface="Georgia"/>
                <a:cs typeface="Georgia"/>
              </a:rPr>
              <a:t>sertçe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it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25484" y="4610100"/>
            <a:ext cx="4343400" cy="368300"/>
          </a:xfrm>
          <a:prstGeom prst="rect">
            <a:avLst/>
          </a:prstGeom>
          <a:solidFill>
            <a:srgbClr val="FFE25F"/>
          </a:solidFill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2420"/>
              </a:lnSpc>
            </a:pPr>
            <a:r>
              <a:rPr sz="2100" spc="-105" dirty="0">
                <a:solidFill>
                  <a:srgbClr val="C00000"/>
                </a:solidFill>
                <a:latin typeface="Verdana"/>
                <a:cs typeface="Verdana"/>
              </a:rPr>
              <a:t>“ORTAMDAN</a:t>
            </a:r>
            <a:r>
              <a:rPr sz="2100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100" spc="-105" dirty="0">
                <a:solidFill>
                  <a:srgbClr val="C00000"/>
                </a:solidFill>
                <a:latin typeface="Verdana"/>
                <a:cs typeface="Verdana"/>
              </a:rPr>
              <a:t>UZAKLAŞ</a:t>
            </a:r>
            <a:r>
              <a:rPr sz="2100" spc="-55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100" spc="-105" dirty="0">
                <a:solidFill>
                  <a:srgbClr val="C00000"/>
                </a:solidFill>
                <a:latin typeface="Verdana"/>
                <a:cs typeface="Verdana"/>
              </a:rPr>
              <a:t>VEYA</a:t>
            </a:r>
            <a:r>
              <a:rPr sz="2100" spc="-32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100" spc="-120" dirty="0">
                <a:solidFill>
                  <a:srgbClr val="C00000"/>
                </a:solidFill>
                <a:latin typeface="Verdana"/>
                <a:cs typeface="Verdana"/>
              </a:rPr>
              <a:t>KAÇ”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98984" y="2095500"/>
            <a:ext cx="2603499" cy="2870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5789" y="2171700"/>
            <a:ext cx="4873625" cy="225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solidFill>
                  <a:srgbClr val="C00000"/>
                </a:solidFill>
                <a:latin typeface="Verdana"/>
                <a:cs typeface="Verdana"/>
              </a:rPr>
              <a:t>“GÜVENDİĞİN</a:t>
            </a:r>
            <a:r>
              <a:rPr sz="1600" spc="-33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spc="-165" dirty="0">
                <a:solidFill>
                  <a:srgbClr val="C00000"/>
                </a:solidFill>
                <a:latin typeface="Verdana"/>
                <a:cs typeface="Verdana"/>
              </a:rPr>
              <a:t>BİR</a:t>
            </a:r>
            <a:r>
              <a:rPr sz="1600" spc="-37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C00000"/>
                </a:solidFill>
                <a:latin typeface="Verdana"/>
                <a:cs typeface="Verdana"/>
              </a:rPr>
              <a:t>YETİŞKİNE</a:t>
            </a:r>
            <a:r>
              <a:rPr sz="1600" spc="-27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C00000"/>
                </a:solidFill>
                <a:latin typeface="Verdana"/>
                <a:cs typeface="Verdana"/>
              </a:rPr>
              <a:t>SÖYLE”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96400"/>
              </a:lnSpc>
            </a:pPr>
            <a:r>
              <a:rPr sz="1600" spc="-45" dirty="0">
                <a:latin typeface="Trebuchet MS"/>
                <a:cs typeface="Trebuchet MS"/>
              </a:rPr>
              <a:t>«Güvendiğimiz </a:t>
            </a:r>
            <a:r>
              <a:rPr sz="1600" spc="-60" dirty="0">
                <a:latin typeface="Trebuchet MS"/>
                <a:cs typeface="Trebuchet MS"/>
              </a:rPr>
              <a:t>yetişkinler </a:t>
            </a:r>
            <a:r>
              <a:rPr sz="1600" spc="-75" dirty="0">
                <a:latin typeface="Trebuchet MS"/>
                <a:cs typeface="Trebuchet MS"/>
              </a:rPr>
              <a:t>annemiz, </a:t>
            </a:r>
            <a:r>
              <a:rPr sz="1600" spc="-90" dirty="0">
                <a:latin typeface="Trebuchet MS"/>
                <a:cs typeface="Trebuchet MS"/>
              </a:rPr>
              <a:t>babamız,  </a:t>
            </a:r>
            <a:r>
              <a:rPr sz="1600" spc="-50" dirty="0">
                <a:latin typeface="Trebuchet MS"/>
                <a:cs typeface="Trebuchet MS"/>
              </a:rPr>
              <a:t>öğretmenimiz</a:t>
            </a:r>
            <a:r>
              <a:rPr sz="1600" spc="-22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olabilir.</a:t>
            </a:r>
            <a:r>
              <a:rPr sz="1600" spc="-20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Ama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hepimizin</a:t>
            </a:r>
            <a:r>
              <a:rPr sz="1600" spc="-24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güvendiği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yetişkinler  </a:t>
            </a:r>
            <a:r>
              <a:rPr sz="1600" spc="-55" dirty="0">
                <a:latin typeface="Trebuchet MS"/>
                <a:cs typeface="Trebuchet MS"/>
              </a:rPr>
              <a:t>farklı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olabilir.»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80365" marR="1254125">
              <a:lnSpc>
                <a:spcPts val="2100"/>
              </a:lnSpc>
              <a:spcBef>
                <a:spcPts val="5"/>
              </a:spcBef>
            </a:pPr>
            <a:r>
              <a:rPr sz="1800" spc="-195" dirty="0">
                <a:solidFill>
                  <a:srgbClr val="C00000"/>
                </a:solidFill>
                <a:latin typeface="Verdana"/>
                <a:cs typeface="Verdana"/>
              </a:rPr>
              <a:t>“BİRİSİ</a:t>
            </a:r>
            <a:r>
              <a:rPr sz="1800" spc="-33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C00000"/>
                </a:solidFill>
                <a:latin typeface="Verdana"/>
                <a:cs typeface="Verdana"/>
              </a:rPr>
              <a:t>SENİ</a:t>
            </a:r>
            <a:r>
              <a:rPr sz="1800" spc="-33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C00000"/>
                </a:solidFill>
                <a:latin typeface="Verdana"/>
                <a:cs typeface="Verdana"/>
              </a:rPr>
              <a:t>DİNLEYENE</a:t>
            </a:r>
            <a:r>
              <a:rPr sz="1800" spc="-35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C00000"/>
                </a:solidFill>
                <a:latin typeface="Verdana"/>
                <a:cs typeface="Verdana"/>
              </a:rPr>
              <a:t>KADAR  </a:t>
            </a:r>
            <a:r>
              <a:rPr sz="1800" spc="-90" dirty="0">
                <a:solidFill>
                  <a:srgbClr val="C00000"/>
                </a:solidFill>
                <a:latin typeface="Verdana"/>
                <a:cs typeface="Verdana"/>
              </a:rPr>
              <a:t>SÖYLEMEYE</a:t>
            </a:r>
            <a:r>
              <a:rPr sz="1800" spc="-36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C00000"/>
                </a:solidFill>
                <a:latin typeface="Verdana"/>
                <a:cs typeface="Verdana"/>
              </a:rPr>
              <a:t>DEVAM</a:t>
            </a:r>
            <a:r>
              <a:rPr sz="1800" spc="-32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C00000"/>
                </a:solidFill>
                <a:latin typeface="Verdana"/>
                <a:cs typeface="Verdana"/>
              </a:rPr>
              <a:t>ET”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10007600" cy="881380"/>
          </a:xfrm>
          <a:custGeom>
            <a:avLst/>
            <a:gdLst/>
            <a:ahLst/>
            <a:cxnLst/>
            <a:rect l="l" t="t" r="r" b="b"/>
            <a:pathLst>
              <a:path w="10007600" h="881379">
                <a:moveTo>
                  <a:pt x="10007595" y="881312"/>
                </a:moveTo>
                <a:lnTo>
                  <a:pt x="9959968" y="864885"/>
                </a:ln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81312"/>
                </a:lnTo>
                <a:lnTo>
                  <a:pt x="10007595" y="8813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63584" y="2286000"/>
            <a:ext cx="6680200" cy="361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41584" y="1241338"/>
            <a:ext cx="26511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sz="3500" spc="-100" dirty="0">
                <a:solidFill>
                  <a:srgbClr val="FFFFFF"/>
                </a:solidFill>
                <a:latin typeface="Georgia"/>
                <a:cs typeface="Georgia"/>
              </a:rPr>
              <a:t>Çocuk</a:t>
            </a:r>
            <a:r>
              <a:rPr sz="3500" spc="-1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-110" dirty="0">
                <a:solidFill>
                  <a:srgbClr val="FFFFFF"/>
                </a:solidFill>
                <a:latin typeface="Georgia"/>
                <a:cs typeface="Georgia"/>
              </a:rPr>
              <a:t>Hakları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74584" y="977900"/>
            <a:ext cx="8013700" cy="1092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4128884" y="1206500"/>
            <a:ext cx="26765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Çocuk</a:t>
            </a:r>
            <a:r>
              <a:rPr spc="-150" dirty="0"/>
              <a:t> </a:t>
            </a:r>
            <a:r>
              <a:rPr spc="-110" dirty="0"/>
              <a:t>Hakları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7" y="1462194"/>
            <a:ext cx="3952457" cy="1833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6005" y="1308596"/>
            <a:ext cx="5925851" cy="44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7" y="3290994"/>
            <a:ext cx="3954527" cy="3516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8" y="730674"/>
            <a:ext cx="3951107" cy="736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80597" y="722379"/>
            <a:ext cx="812802" cy="1025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6547" y="1746501"/>
            <a:ext cx="6736852" cy="5055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5292" y="723380"/>
            <a:ext cx="5926031" cy="592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20" y="796089"/>
            <a:ext cx="10174066" cy="48405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411084" y="1397000"/>
            <a:ext cx="617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0" dirty="0">
                <a:solidFill>
                  <a:srgbClr val="000000"/>
                </a:solidFill>
              </a:rPr>
              <a:t>Beni </a:t>
            </a:r>
            <a:r>
              <a:rPr sz="3000" spc="-45" dirty="0">
                <a:solidFill>
                  <a:srgbClr val="000000"/>
                </a:solidFill>
              </a:rPr>
              <a:t>dinlediğiniz </a:t>
            </a:r>
            <a:r>
              <a:rPr sz="3000" spc="-85" dirty="0">
                <a:solidFill>
                  <a:srgbClr val="000000"/>
                </a:solidFill>
              </a:rPr>
              <a:t>için </a:t>
            </a:r>
            <a:r>
              <a:rPr sz="3000" dirty="0">
                <a:solidFill>
                  <a:srgbClr val="000000"/>
                </a:solidFill>
              </a:rPr>
              <a:t>teşekkür</a:t>
            </a:r>
            <a:r>
              <a:rPr sz="3000" spc="-540" dirty="0">
                <a:solidFill>
                  <a:srgbClr val="000000"/>
                </a:solidFill>
              </a:rPr>
              <a:t> </a:t>
            </a:r>
            <a:r>
              <a:rPr sz="3000" spc="-35" dirty="0">
                <a:solidFill>
                  <a:srgbClr val="000000"/>
                </a:solidFill>
              </a:rPr>
              <a:t>ederim</a:t>
            </a:r>
            <a:endParaRPr sz="3000" dirty="0"/>
          </a:p>
        </p:txBody>
      </p:sp>
      <p:sp>
        <p:nvSpPr>
          <p:cNvPr id="50" name="object 50"/>
          <p:cNvSpPr/>
          <p:nvPr/>
        </p:nvSpPr>
        <p:spPr>
          <a:xfrm>
            <a:off x="4116184" y="2197100"/>
            <a:ext cx="3162299" cy="345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8284" y="1241338"/>
            <a:ext cx="465709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sz="3500" spc="-145" dirty="0">
                <a:solidFill>
                  <a:srgbClr val="FFFFFF"/>
                </a:solidFill>
                <a:latin typeface="Georgia"/>
                <a:cs typeface="Georgia"/>
              </a:rPr>
              <a:t>Yaşama </a:t>
            </a:r>
            <a:r>
              <a:rPr sz="3500" spc="-15" dirty="0">
                <a:solidFill>
                  <a:srgbClr val="FFFFFF"/>
                </a:solidFill>
                <a:latin typeface="Georgia"/>
                <a:cs typeface="Georgia"/>
              </a:rPr>
              <a:t>ve </a:t>
            </a:r>
            <a:r>
              <a:rPr sz="3500" spc="-45" dirty="0">
                <a:solidFill>
                  <a:srgbClr val="FFFFFF"/>
                </a:solidFill>
                <a:latin typeface="Georgia"/>
                <a:cs typeface="Georgia"/>
              </a:rPr>
              <a:t>gelişme </a:t>
            </a:r>
            <a:r>
              <a:rPr sz="3500" spc="-85" dirty="0">
                <a:solidFill>
                  <a:srgbClr val="FFFFFF"/>
                </a:solidFill>
                <a:latin typeface="Georgia"/>
                <a:cs typeface="Georgia"/>
              </a:rPr>
              <a:t>hakkı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4584" y="977900"/>
            <a:ext cx="80137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5584" y="1206500"/>
            <a:ext cx="46824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Yaşama </a:t>
            </a:r>
            <a:r>
              <a:rPr spc="-15" dirty="0"/>
              <a:t>ve </a:t>
            </a:r>
            <a:r>
              <a:rPr spc="-45" dirty="0"/>
              <a:t>gelişme </a:t>
            </a:r>
            <a:r>
              <a:rPr spc="-85" dirty="0"/>
              <a:t>hakkı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14384" y="2701838"/>
            <a:ext cx="60928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sz="3500" spc="-85" dirty="0">
                <a:solidFill>
                  <a:srgbClr val="FFFFFF"/>
                </a:solidFill>
                <a:latin typeface="Georgia"/>
                <a:cs typeface="Georgia"/>
              </a:rPr>
              <a:t>Sağlık </a:t>
            </a:r>
            <a:r>
              <a:rPr sz="3500" spc="-40" dirty="0">
                <a:solidFill>
                  <a:srgbClr val="FFFFFF"/>
                </a:solidFill>
                <a:latin typeface="Georgia"/>
                <a:cs typeface="Georgia"/>
              </a:rPr>
              <a:t>hizmetlerine </a:t>
            </a:r>
            <a:r>
              <a:rPr sz="3500" spc="-50" dirty="0">
                <a:solidFill>
                  <a:srgbClr val="FFFFFF"/>
                </a:solidFill>
                <a:latin typeface="Georgia"/>
                <a:cs typeface="Georgia"/>
              </a:rPr>
              <a:t>erişim</a:t>
            </a:r>
            <a:r>
              <a:rPr sz="3500" spc="-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-85" dirty="0">
                <a:solidFill>
                  <a:srgbClr val="FFFFFF"/>
                </a:solidFill>
                <a:latin typeface="Georgia"/>
                <a:cs typeface="Georgia"/>
              </a:rPr>
              <a:t>hakkı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4584" y="2451100"/>
            <a:ext cx="8013700" cy="107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19284" y="4175038"/>
            <a:ext cx="38957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sz="3500" spc="-90" dirty="0">
                <a:solidFill>
                  <a:srgbClr val="FFFFFF"/>
                </a:solidFill>
                <a:latin typeface="Georgia"/>
                <a:cs typeface="Georgia"/>
              </a:rPr>
              <a:t>Eğitime </a:t>
            </a:r>
            <a:r>
              <a:rPr sz="3500" spc="-50" dirty="0">
                <a:solidFill>
                  <a:srgbClr val="FFFFFF"/>
                </a:solidFill>
                <a:latin typeface="Georgia"/>
                <a:cs typeface="Georgia"/>
              </a:rPr>
              <a:t>erişim</a:t>
            </a:r>
            <a:r>
              <a:rPr sz="3500" spc="-1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-85" dirty="0">
                <a:solidFill>
                  <a:srgbClr val="FFFFFF"/>
                </a:solidFill>
                <a:latin typeface="Georgia"/>
                <a:cs typeface="Georgia"/>
              </a:rPr>
              <a:t>hakkı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4584" y="3924300"/>
            <a:ext cx="8013700" cy="107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01684" y="2667000"/>
            <a:ext cx="6118225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00" spc="-85" dirty="0">
                <a:solidFill>
                  <a:srgbClr val="FFFFFF"/>
                </a:solidFill>
                <a:latin typeface="Georgia"/>
                <a:cs typeface="Georgia"/>
              </a:rPr>
              <a:t>Sağlık </a:t>
            </a:r>
            <a:r>
              <a:rPr sz="3500" spc="-40" dirty="0">
                <a:solidFill>
                  <a:srgbClr val="FFFFFF"/>
                </a:solidFill>
                <a:latin typeface="Georgia"/>
                <a:cs typeface="Georgia"/>
              </a:rPr>
              <a:t>hizmetlerine </a:t>
            </a:r>
            <a:r>
              <a:rPr sz="3500" spc="-50" dirty="0">
                <a:solidFill>
                  <a:srgbClr val="FFFFFF"/>
                </a:solidFill>
                <a:latin typeface="Georgia"/>
                <a:cs typeface="Georgia"/>
              </a:rPr>
              <a:t>erişim</a:t>
            </a:r>
            <a:r>
              <a:rPr sz="3500" spc="-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-85" dirty="0">
                <a:solidFill>
                  <a:srgbClr val="FFFFFF"/>
                </a:solidFill>
                <a:latin typeface="Georgia"/>
                <a:cs typeface="Georgia"/>
              </a:rPr>
              <a:t>hakkı</a:t>
            </a:r>
            <a:endParaRPr sz="35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2685"/>
              </a:spcBef>
            </a:pPr>
            <a:r>
              <a:rPr sz="3500" spc="-90" dirty="0">
                <a:solidFill>
                  <a:srgbClr val="FFFFFF"/>
                </a:solidFill>
                <a:latin typeface="Georgia"/>
                <a:cs typeface="Georgia"/>
              </a:rPr>
              <a:t>Eğitime </a:t>
            </a:r>
            <a:r>
              <a:rPr sz="3500" spc="-50" dirty="0">
                <a:solidFill>
                  <a:srgbClr val="FFFFFF"/>
                </a:solidFill>
                <a:latin typeface="Georgia"/>
                <a:cs typeface="Georgia"/>
              </a:rPr>
              <a:t>erişim</a:t>
            </a:r>
            <a:r>
              <a:rPr sz="3500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-85" dirty="0">
                <a:solidFill>
                  <a:srgbClr val="FFFFFF"/>
                </a:solidFill>
                <a:latin typeface="Georgia"/>
                <a:cs typeface="Georgia"/>
              </a:rPr>
              <a:t>hakkı</a:t>
            </a:r>
            <a:endParaRPr sz="3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7984" y="1320446"/>
            <a:ext cx="438340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3500" spc="-114" dirty="0">
                <a:solidFill>
                  <a:srgbClr val="FFFFFF"/>
                </a:solidFill>
                <a:latin typeface="Trebuchet MS"/>
                <a:cs typeface="Trebuchet MS"/>
              </a:rPr>
              <a:t>Dinlenme </a:t>
            </a:r>
            <a:r>
              <a:rPr sz="3500" spc="-14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3500" spc="-50" dirty="0">
                <a:solidFill>
                  <a:srgbClr val="FFFFFF"/>
                </a:solidFill>
                <a:latin typeface="Trebuchet MS"/>
                <a:cs typeface="Trebuchet MS"/>
              </a:rPr>
              <a:t>oyun</a:t>
            </a:r>
            <a:r>
              <a:rPr sz="3500" spc="-6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spc="-95" dirty="0">
                <a:solidFill>
                  <a:srgbClr val="FFFFFF"/>
                </a:solidFill>
                <a:latin typeface="Trebuchet MS"/>
                <a:cs typeface="Trebuchet MS"/>
              </a:rPr>
              <a:t>hakkı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4584" y="977900"/>
            <a:ext cx="80137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5284" y="1193800"/>
            <a:ext cx="44088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>
                <a:latin typeface="Trebuchet MS"/>
                <a:cs typeface="Trebuchet MS"/>
              </a:rPr>
              <a:t>Dinlenme </a:t>
            </a:r>
            <a:r>
              <a:rPr spc="-145" dirty="0">
                <a:latin typeface="Trebuchet MS"/>
                <a:cs typeface="Trebuchet MS"/>
              </a:rPr>
              <a:t>ve </a:t>
            </a:r>
            <a:r>
              <a:rPr spc="-50" dirty="0">
                <a:latin typeface="Trebuchet MS"/>
                <a:cs typeface="Trebuchet MS"/>
              </a:rPr>
              <a:t>oyun</a:t>
            </a:r>
            <a:r>
              <a:rPr spc="-695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hakkı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5484" y="2780946"/>
            <a:ext cx="374904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3500" spc="-120" dirty="0">
                <a:solidFill>
                  <a:srgbClr val="FFFFFF"/>
                </a:solidFill>
                <a:latin typeface="Trebuchet MS"/>
                <a:cs typeface="Trebuchet MS"/>
              </a:rPr>
              <a:t>Güvende </a:t>
            </a:r>
            <a:r>
              <a:rPr sz="3500" spc="-90" dirty="0">
                <a:solidFill>
                  <a:srgbClr val="FFFFFF"/>
                </a:solidFill>
                <a:latin typeface="Trebuchet MS"/>
                <a:cs typeface="Trebuchet MS"/>
              </a:rPr>
              <a:t>olma</a:t>
            </a:r>
            <a:r>
              <a:rPr sz="35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spc="-95" dirty="0">
                <a:solidFill>
                  <a:srgbClr val="FFFFFF"/>
                </a:solidFill>
                <a:latin typeface="Trebuchet MS"/>
                <a:cs typeface="Trebuchet MS"/>
              </a:rPr>
              <a:t>hakkı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4584" y="2451100"/>
            <a:ext cx="8013700" cy="107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4684" y="4254146"/>
            <a:ext cx="639191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3500" spc="-140" dirty="0">
                <a:solidFill>
                  <a:srgbClr val="FFFFFF"/>
                </a:solidFill>
                <a:latin typeface="Trebuchet MS"/>
                <a:cs typeface="Trebuchet MS"/>
              </a:rPr>
              <a:t>Düşüncelerini </a:t>
            </a:r>
            <a:r>
              <a:rPr sz="3500" spc="-155" dirty="0">
                <a:solidFill>
                  <a:srgbClr val="FFFFFF"/>
                </a:solidFill>
                <a:latin typeface="Trebuchet MS"/>
                <a:cs typeface="Trebuchet MS"/>
              </a:rPr>
              <a:t>ifade </a:t>
            </a:r>
            <a:r>
              <a:rPr sz="3500" spc="-145" dirty="0">
                <a:solidFill>
                  <a:srgbClr val="FFFFFF"/>
                </a:solidFill>
                <a:latin typeface="Trebuchet MS"/>
                <a:cs typeface="Trebuchet MS"/>
              </a:rPr>
              <a:t>edebilme</a:t>
            </a:r>
            <a:r>
              <a:rPr sz="35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spc="-95" dirty="0">
                <a:solidFill>
                  <a:srgbClr val="FFFFFF"/>
                </a:solidFill>
                <a:latin typeface="Trebuchet MS"/>
                <a:cs typeface="Trebuchet MS"/>
              </a:rPr>
              <a:t>hakkı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4584" y="3924300"/>
            <a:ext cx="8013700" cy="107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Güvende </a:t>
            </a:r>
            <a:r>
              <a:rPr spc="-90" dirty="0"/>
              <a:t>olma</a:t>
            </a:r>
            <a:r>
              <a:rPr spc="-459" dirty="0"/>
              <a:t> </a:t>
            </a:r>
            <a:r>
              <a:rPr spc="-95" dirty="0"/>
              <a:t>hakkı</a:t>
            </a:r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pc="-140" dirty="0"/>
              <a:t>Düşüncelerini </a:t>
            </a:r>
            <a:r>
              <a:rPr spc="-155" dirty="0"/>
              <a:t>ifade </a:t>
            </a:r>
            <a:r>
              <a:rPr spc="-145" dirty="0"/>
              <a:t>edebilme</a:t>
            </a:r>
            <a:r>
              <a:rPr spc="-455" dirty="0"/>
              <a:t> </a:t>
            </a:r>
            <a:r>
              <a:rPr spc="-95" dirty="0"/>
              <a:t>hakkı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184" y="2476500"/>
            <a:ext cx="3825875" cy="19177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15900" indent="-203200">
              <a:lnSpc>
                <a:spcPct val="100000"/>
              </a:lnSpc>
              <a:spcBef>
                <a:spcPts val="1600"/>
              </a:spcBef>
              <a:buClr>
                <a:srgbClr val="3F3F3F"/>
              </a:buClr>
              <a:buFont typeface="Arial"/>
              <a:buChar char="•"/>
              <a:tabLst>
                <a:tab pos="215900" algn="l"/>
              </a:tabLst>
            </a:pPr>
            <a:r>
              <a:rPr sz="2500" spc="30" dirty="0">
                <a:latin typeface="Georgia"/>
                <a:cs typeface="Georgia"/>
              </a:rPr>
              <a:t>Vücudumuz </a:t>
            </a:r>
            <a:r>
              <a:rPr sz="2500" spc="90" dirty="0">
                <a:latin typeface="Georgia"/>
                <a:cs typeface="Georgia"/>
              </a:rPr>
              <a:t>bize</a:t>
            </a:r>
            <a:r>
              <a:rPr sz="2500" spc="-484" dirty="0">
                <a:latin typeface="Georgia"/>
                <a:cs typeface="Georgia"/>
              </a:rPr>
              <a:t> </a:t>
            </a:r>
            <a:r>
              <a:rPr sz="2500" spc="15" dirty="0">
                <a:latin typeface="Georgia"/>
                <a:cs typeface="Georgia"/>
              </a:rPr>
              <a:t>aittir.</a:t>
            </a:r>
            <a:endParaRPr sz="2500" dirty="0">
              <a:latin typeface="Georgia"/>
              <a:cs typeface="Georgia"/>
            </a:endParaRPr>
          </a:p>
          <a:p>
            <a:pPr marL="215900" marR="5080" indent="-203200">
              <a:lnSpc>
                <a:spcPct val="98300"/>
              </a:lnSpc>
              <a:spcBef>
                <a:spcPts val="1550"/>
              </a:spcBef>
              <a:buClr>
                <a:srgbClr val="3F3F3F"/>
              </a:buClr>
              <a:buFont typeface="Arial"/>
              <a:buChar char="•"/>
              <a:tabLst>
                <a:tab pos="215900" algn="l"/>
              </a:tabLst>
            </a:pPr>
            <a:r>
              <a:rPr sz="2500" spc="30" dirty="0">
                <a:latin typeface="Georgia"/>
                <a:cs typeface="Georgia"/>
              </a:rPr>
              <a:t>Vücudumuzu </a:t>
            </a:r>
            <a:r>
              <a:rPr sz="2500" spc="70" dirty="0">
                <a:latin typeface="Georgia"/>
                <a:cs typeface="Georgia"/>
              </a:rPr>
              <a:t>korumak  </a:t>
            </a:r>
            <a:r>
              <a:rPr sz="2500" spc="50" dirty="0">
                <a:latin typeface="Georgia"/>
                <a:cs typeface="Georgia"/>
              </a:rPr>
              <a:t>hem</a:t>
            </a:r>
            <a:r>
              <a:rPr sz="2500" spc="-155" dirty="0">
                <a:latin typeface="Georgia"/>
                <a:cs typeface="Georgia"/>
              </a:rPr>
              <a:t> </a:t>
            </a:r>
            <a:r>
              <a:rPr sz="2500" spc="75" dirty="0">
                <a:latin typeface="Georgia"/>
                <a:cs typeface="Georgia"/>
              </a:rPr>
              <a:t>hakkımızdır</a:t>
            </a:r>
            <a:r>
              <a:rPr sz="2500" spc="-270" dirty="0">
                <a:latin typeface="Georgia"/>
                <a:cs typeface="Georgia"/>
              </a:rPr>
              <a:t> </a:t>
            </a:r>
            <a:r>
              <a:rPr sz="2500" spc="50" dirty="0">
                <a:latin typeface="Georgia"/>
                <a:cs typeface="Georgia"/>
              </a:rPr>
              <a:t>hem</a:t>
            </a:r>
            <a:r>
              <a:rPr sz="2500" spc="-250" dirty="0">
                <a:latin typeface="Georgia"/>
                <a:cs typeface="Georgia"/>
              </a:rPr>
              <a:t> </a:t>
            </a:r>
            <a:r>
              <a:rPr sz="2500" spc="90" dirty="0">
                <a:latin typeface="Georgia"/>
                <a:cs typeface="Georgia"/>
              </a:rPr>
              <a:t>de  </a:t>
            </a:r>
            <a:r>
              <a:rPr sz="2500" spc="50" dirty="0">
                <a:latin typeface="Georgia"/>
                <a:cs typeface="Georgia"/>
              </a:rPr>
              <a:t>sorumluluğumuzdur</a:t>
            </a:r>
            <a:r>
              <a:rPr sz="2500" spc="-270" dirty="0">
                <a:latin typeface="Georgia"/>
                <a:cs typeface="Georgia"/>
              </a:rPr>
              <a:t> </a:t>
            </a:r>
            <a:r>
              <a:rPr sz="2500" spc="-95" dirty="0">
                <a:latin typeface="Georgia"/>
                <a:cs typeface="Georgia"/>
              </a:rPr>
              <a:t>.</a:t>
            </a:r>
            <a:endParaRPr sz="25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9184" y="1241338"/>
            <a:ext cx="549084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sz="3500" spc="-315" dirty="0">
                <a:solidFill>
                  <a:srgbClr val="FFFFFF"/>
                </a:solidFill>
                <a:latin typeface="Georgia"/>
                <a:cs typeface="Georgia"/>
              </a:rPr>
              <a:t>VÜCUDUNU </a:t>
            </a:r>
            <a:r>
              <a:rPr sz="3500" spc="-330" dirty="0">
                <a:solidFill>
                  <a:srgbClr val="FFFFFF"/>
                </a:solidFill>
                <a:latin typeface="Georgia"/>
                <a:cs typeface="Georgia"/>
              </a:rPr>
              <a:t>KORUMA</a:t>
            </a:r>
            <a:r>
              <a:rPr sz="35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-265" dirty="0">
                <a:solidFill>
                  <a:srgbClr val="FFFFFF"/>
                </a:solidFill>
                <a:latin typeface="Georgia"/>
                <a:cs typeface="Georgia"/>
              </a:rPr>
              <a:t>HAKKI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4584" y="977900"/>
            <a:ext cx="80137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VÜCUDUNU </a:t>
            </a:r>
            <a:r>
              <a:rPr spc="-330" dirty="0"/>
              <a:t>KORUMA</a:t>
            </a:r>
            <a:r>
              <a:rPr spc="-85" dirty="0"/>
              <a:t> </a:t>
            </a:r>
            <a:r>
              <a:rPr spc="-265" dirty="0"/>
              <a:t>HAKKI</a:t>
            </a:r>
          </a:p>
        </p:txBody>
      </p:sp>
      <p:sp>
        <p:nvSpPr>
          <p:cNvPr id="6" name="object 6"/>
          <p:cNvSpPr/>
          <p:nvPr/>
        </p:nvSpPr>
        <p:spPr>
          <a:xfrm>
            <a:off x="5856084" y="2171700"/>
            <a:ext cx="3695699" cy="369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7584" y="5626100"/>
            <a:ext cx="2997200" cy="1168400"/>
          </a:xfrm>
          <a:custGeom>
            <a:avLst/>
            <a:gdLst/>
            <a:ahLst/>
            <a:cxnLst/>
            <a:rect l="l" t="t" r="r" b="b"/>
            <a:pathLst>
              <a:path w="2997200" h="1168400">
                <a:moveTo>
                  <a:pt x="2997200" y="1168400"/>
                </a:moveTo>
                <a:lnTo>
                  <a:pt x="2997200" y="0"/>
                </a:lnTo>
                <a:lnTo>
                  <a:pt x="2705100" y="0"/>
                </a:lnTo>
                <a:lnTo>
                  <a:pt x="2653847" y="1662"/>
                </a:lnTo>
                <a:lnTo>
                  <a:pt x="2602163" y="3922"/>
                </a:lnTo>
                <a:lnTo>
                  <a:pt x="2550076" y="6768"/>
                </a:lnTo>
                <a:lnTo>
                  <a:pt x="2497618" y="10191"/>
                </a:lnTo>
                <a:lnTo>
                  <a:pt x="2444818" y="14179"/>
                </a:lnTo>
                <a:lnTo>
                  <a:pt x="2391707" y="18723"/>
                </a:lnTo>
                <a:lnTo>
                  <a:pt x="2338313" y="23812"/>
                </a:lnTo>
                <a:lnTo>
                  <a:pt x="2284667" y="29435"/>
                </a:lnTo>
                <a:lnTo>
                  <a:pt x="2230798" y="35583"/>
                </a:lnTo>
                <a:lnTo>
                  <a:pt x="2176738" y="42244"/>
                </a:lnTo>
                <a:lnTo>
                  <a:pt x="2122515" y="49409"/>
                </a:lnTo>
                <a:lnTo>
                  <a:pt x="2068160" y="57066"/>
                </a:lnTo>
                <a:lnTo>
                  <a:pt x="2013703" y="65206"/>
                </a:lnTo>
                <a:lnTo>
                  <a:pt x="1959173" y="73818"/>
                </a:lnTo>
                <a:lnTo>
                  <a:pt x="1904601" y="82892"/>
                </a:lnTo>
                <a:lnTo>
                  <a:pt x="1850016" y="92417"/>
                </a:lnTo>
                <a:lnTo>
                  <a:pt x="1795448" y="102383"/>
                </a:lnTo>
                <a:lnTo>
                  <a:pt x="1740928" y="112779"/>
                </a:lnTo>
                <a:lnTo>
                  <a:pt x="1686484" y="123595"/>
                </a:lnTo>
                <a:lnTo>
                  <a:pt x="1632149" y="134821"/>
                </a:lnTo>
                <a:lnTo>
                  <a:pt x="1577950" y="146446"/>
                </a:lnTo>
                <a:lnTo>
                  <a:pt x="1523918" y="158460"/>
                </a:lnTo>
                <a:lnTo>
                  <a:pt x="1470083" y="170852"/>
                </a:lnTo>
                <a:lnTo>
                  <a:pt x="1416475" y="183613"/>
                </a:lnTo>
                <a:lnTo>
                  <a:pt x="1363124" y="196730"/>
                </a:lnTo>
                <a:lnTo>
                  <a:pt x="1310060" y="210195"/>
                </a:lnTo>
                <a:lnTo>
                  <a:pt x="1257313" y="223997"/>
                </a:lnTo>
                <a:lnTo>
                  <a:pt x="1204912" y="238125"/>
                </a:lnTo>
                <a:lnTo>
                  <a:pt x="1152888" y="252568"/>
                </a:lnTo>
                <a:lnTo>
                  <a:pt x="1101270" y="267317"/>
                </a:lnTo>
                <a:lnTo>
                  <a:pt x="1050089" y="282362"/>
                </a:lnTo>
                <a:lnTo>
                  <a:pt x="999375" y="297690"/>
                </a:lnTo>
                <a:lnTo>
                  <a:pt x="949157" y="313294"/>
                </a:lnTo>
                <a:lnTo>
                  <a:pt x="899465" y="329160"/>
                </a:lnTo>
                <a:lnTo>
                  <a:pt x="850329" y="345281"/>
                </a:lnTo>
                <a:lnTo>
                  <a:pt x="801780" y="361644"/>
                </a:lnTo>
                <a:lnTo>
                  <a:pt x="753846" y="378240"/>
                </a:lnTo>
                <a:lnTo>
                  <a:pt x="706559" y="395058"/>
                </a:lnTo>
                <a:lnTo>
                  <a:pt x="659948" y="412088"/>
                </a:lnTo>
                <a:lnTo>
                  <a:pt x="614043" y="429319"/>
                </a:lnTo>
                <a:lnTo>
                  <a:pt x="568873" y="446741"/>
                </a:lnTo>
                <a:lnTo>
                  <a:pt x="524470" y="464343"/>
                </a:lnTo>
                <a:lnTo>
                  <a:pt x="480621" y="482217"/>
                </a:lnTo>
                <a:lnTo>
                  <a:pt x="438080" y="500048"/>
                </a:lnTo>
                <a:lnTo>
                  <a:pt x="396154" y="518130"/>
                </a:lnTo>
                <a:lnTo>
                  <a:pt x="355113" y="536350"/>
                </a:lnTo>
                <a:lnTo>
                  <a:pt x="314988" y="554699"/>
                </a:lnTo>
                <a:lnTo>
                  <a:pt x="275808" y="573166"/>
                </a:lnTo>
                <a:lnTo>
                  <a:pt x="237604" y="591740"/>
                </a:lnTo>
                <a:lnTo>
                  <a:pt x="200405" y="610412"/>
                </a:lnTo>
                <a:lnTo>
                  <a:pt x="164241" y="629170"/>
                </a:lnTo>
                <a:lnTo>
                  <a:pt x="129142" y="648005"/>
                </a:lnTo>
                <a:lnTo>
                  <a:pt x="95139" y="666906"/>
                </a:lnTo>
                <a:lnTo>
                  <a:pt x="30538" y="704863"/>
                </a:lnTo>
                <a:lnTo>
                  <a:pt x="0" y="723900"/>
                </a:lnTo>
                <a:lnTo>
                  <a:pt x="32672" y="730285"/>
                </a:lnTo>
                <a:lnTo>
                  <a:pt x="66858" y="737029"/>
                </a:lnTo>
                <a:lnTo>
                  <a:pt x="139566" y="751543"/>
                </a:lnTo>
                <a:lnTo>
                  <a:pt x="177985" y="759288"/>
                </a:lnTo>
                <a:lnTo>
                  <a:pt x="217711" y="767341"/>
                </a:lnTo>
                <a:lnTo>
                  <a:pt x="258692" y="775691"/>
                </a:lnTo>
                <a:lnTo>
                  <a:pt x="300878" y="784324"/>
                </a:lnTo>
                <a:lnTo>
                  <a:pt x="344215" y="793228"/>
                </a:lnTo>
                <a:lnTo>
                  <a:pt x="388652" y="802391"/>
                </a:lnTo>
                <a:lnTo>
                  <a:pt x="434138" y="811801"/>
                </a:lnTo>
                <a:lnTo>
                  <a:pt x="480862" y="821494"/>
                </a:lnTo>
                <a:lnTo>
                  <a:pt x="576370" y="841383"/>
                </a:lnTo>
                <a:lnTo>
                  <a:pt x="675484" y="862107"/>
                </a:lnTo>
                <a:lnTo>
                  <a:pt x="777551" y="883517"/>
                </a:lnTo>
                <a:lnTo>
                  <a:pt x="935279" y="916702"/>
                </a:lnTo>
                <a:lnTo>
                  <a:pt x="1595349" y="1055908"/>
                </a:lnTo>
                <a:lnTo>
                  <a:pt x="1760668" y="1090645"/>
                </a:lnTo>
                <a:lnTo>
                  <a:pt x="1869482" y="1113436"/>
                </a:lnTo>
                <a:lnTo>
                  <a:pt x="1976693" y="1135816"/>
                </a:lnTo>
                <a:lnTo>
                  <a:pt x="2081888" y="1157687"/>
                </a:lnTo>
                <a:lnTo>
                  <a:pt x="2133600" y="1168400"/>
                </a:lnTo>
                <a:lnTo>
                  <a:pt x="2997200" y="11684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9" y="5740041"/>
            <a:ext cx="10020300" cy="1054735"/>
          </a:xfrm>
          <a:custGeom>
            <a:avLst/>
            <a:gdLst/>
            <a:ahLst/>
            <a:cxnLst/>
            <a:rect l="l" t="t" r="r" b="b"/>
            <a:pathLst>
              <a:path w="10020300" h="1054734">
                <a:moveTo>
                  <a:pt x="10020295" y="1054458"/>
                </a:moveTo>
                <a:lnTo>
                  <a:pt x="9972931" y="1038239"/>
                </a:lnTo>
                <a:lnTo>
                  <a:pt x="9925436" y="1022165"/>
                </a:lnTo>
                <a:lnTo>
                  <a:pt x="9877811" y="1006235"/>
                </a:lnTo>
                <a:lnTo>
                  <a:pt x="9830058" y="990449"/>
                </a:lnTo>
                <a:lnTo>
                  <a:pt x="9782178" y="974806"/>
                </a:lnTo>
                <a:lnTo>
                  <a:pt x="9734175" y="959306"/>
                </a:lnTo>
                <a:lnTo>
                  <a:pt x="9686051" y="943948"/>
                </a:lnTo>
                <a:lnTo>
                  <a:pt x="9637806" y="928732"/>
                </a:lnTo>
                <a:lnTo>
                  <a:pt x="9589444" y="913658"/>
                </a:lnTo>
                <a:lnTo>
                  <a:pt x="9540966" y="898725"/>
                </a:lnTo>
                <a:lnTo>
                  <a:pt x="9492374" y="883933"/>
                </a:lnTo>
                <a:lnTo>
                  <a:pt x="9443671" y="869281"/>
                </a:lnTo>
                <a:lnTo>
                  <a:pt x="9394859" y="854769"/>
                </a:lnTo>
                <a:lnTo>
                  <a:pt x="9345939" y="840396"/>
                </a:lnTo>
                <a:lnTo>
                  <a:pt x="9296913" y="826162"/>
                </a:lnTo>
                <a:lnTo>
                  <a:pt x="9247785" y="812067"/>
                </a:lnTo>
                <a:lnTo>
                  <a:pt x="9198555" y="798110"/>
                </a:lnTo>
                <a:lnTo>
                  <a:pt x="9149225" y="784291"/>
                </a:lnTo>
                <a:lnTo>
                  <a:pt x="9099799" y="770609"/>
                </a:lnTo>
                <a:lnTo>
                  <a:pt x="9050277" y="757065"/>
                </a:lnTo>
                <a:lnTo>
                  <a:pt x="9000662" y="743656"/>
                </a:lnTo>
                <a:lnTo>
                  <a:pt x="8950956" y="730384"/>
                </a:lnTo>
                <a:lnTo>
                  <a:pt x="8901161" y="717247"/>
                </a:lnTo>
                <a:lnTo>
                  <a:pt x="8851280" y="704245"/>
                </a:lnTo>
                <a:lnTo>
                  <a:pt x="8801313" y="691379"/>
                </a:lnTo>
                <a:lnTo>
                  <a:pt x="8751263" y="678646"/>
                </a:lnTo>
                <a:lnTo>
                  <a:pt x="8701133" y="666048"/>
                </a:lnTo>
                <a:lnTo>
                  <a:pt x="8650924" y="653583"/>
                </a:lnTo>
                <a:lnTo>
                  <a:pt x="8600638" y="641251"/>
                </a:lnTo>
                <a:lnTo>
                  <a:pt x="8550277" y="629051"/>
                </a:lnTo>
                <a:lnTo>
                  <a:pt x="8499844" y="616984"/>
                </a:lnTo>
                <a:lnTo>
                  <a:pt x="8449341" y="605049"/>
                </a:lnTo>
                <a:lnTo>
                  <a:pt x="8398768" y="593245"/>
                </a:lnTo>
                <a:lnTo>
                  <a:pt x="8348130" y="581572"/>
                </a:lnTo>
                <a:lnTo>
                  <a:pt x="8297427" y="570029"/>
                </a:lnTo>
                <a:lnTo>
                  <a:pt x="8246661" y="558617"/>
                </a:lnTo>
                <a:lnTo>
                  <a:pt x="8195835" y="547334"/>
                </a:lnTo>
                <a:lnTo>
                  <a:pt x="8144951" y="536181"/>
                </a:lnTo>
                <a:lnTo>
                  <a:pt x="8094011" y="525156"/>
                </a:lnTo>
                <a:lnTo>
                  <a:pt x="8043017" y="514260"/>
                </a:lnTo>
                <a:lnTo>
                  <a:pt x="7991970" y="503492"/>
                </a:lnTo>
                <a:lnTo>
                  <a:pt x="7940874" y="492851"/>
                </a:lnTo>
                <a:lnTo>
                  <a:pt x="7889729" y="482338"/>
                </a:lnTo>
                <a:lnTo>
                  <a:pt x="7838539" y="471951"/>
                </a:lnTo>
                <a:lnTo>
                  <a:pt x="7787304" y="461690"/>
                </a:lnTo>
                <a:lnTo>
                  <a:pt x="7736028" y="451555"/>
                </a:lnTo>
                <a:lnTo>
                  <a:pt x="7684712" y="441546"/>
                </a:lnTo>
                <a:lnTo>
                  <a:pt x="7633358" y="431662"/>
                </a:lnTo>
                <a:lnTo>
                  <a:pt x="7581968" y="421902"/>
                </a:lnTo>
                <a:lnTo>
                  <a:pt x="7530545" y="412267"/>
                </a:lnTo>
                <a:lnTo>
                  <a:pt x="7479090" y="402755"/>
                </a:lnTo>
                <a:lnTo>
                  <a:pt x="7427605" y="393366"/>
                </a:lnTo>
                <a:lnTo>
                  <a:pt x="7376093" y="384100"/>
                </a:lnTo>
                <a:lnTo>
                  <a:pt x="7324556" y="374957"/>
                </a:lnTo>
                <a:lnTo>
                  <a:pt x="7272995" y="365936"/>
                </a:lnTo>
                <a:lnTo>
                  <a:pt x="7221413" y="357036"/>
                </a:lnTo>
                <a:lnTo>
                  <a:pt x="7169811" y="348258"/>
                </a:lnTo>
                <a:lnTo>
                  <a:pt x="7118192" y="339600"/>
                </a:lnTo>
                <a:lnTo>
                  <a:pt x="7066558" y="331063"/>
                </a:lnTo>
                <a:lnTo>
                  <a:pt x="7014911" y="322645"/>
                </a:lnTo>
                <a:lnTo>
                  <a:pt x="6963253" y="314347"/>
                </a:lnTo>
                <a:lnTo>
                  <a:pt x="6911585" y="306168"/>
                </a:lnTo>
                <a:lnTo>
                  <a:pt x="6859911" y="298108"/>
                </a:lnTo>
                <a:lnTo>
                  <a:pt x="6808231" y="290166"/>
                </a:lnTo>
                <a:lnTo>
                  <a:pt x="6756549" y="282342"/>
                </a:lnTo>
                <a:lnTo>
                  <a:pt x="6704866" y="274635"/>
                </a:lnTo>
                <a:lnTo>
                  <a:pt x="6653184" y="267045"/>
                </a:lnTo>
                <a:lnTo>
                  <a:pt x="6601505" y="259571"/>
                </a:lnTo>
                <a:lnTo>
                  <a:pt x="6549831" y="252213"/>
                </a:lnTo>
                <a:lnTo>
                  <a:pt x="6498165" y="244972"/>
                </a:lnTo>
                <a:lnTo>
                  <a:pt x="6446508" y="237845"/>
                </a:lnTo>
                <a:lnTo>
                  <a:pt x="6394863" y="230833"/>
                </a:lnTo>
                <a:lnTo>
                  <a:pt x="6343231" y="223936"/>
                </a:lnTo>
                <a:lnTo>
                  <a:pt x="6291614" y="217152"/>
                </a:lnTo>
                <a:lnTo>
                  <a:pt x="6240015" y="210482"/>
                </a:lnTo>
                <a:lnTo>
                  <a:pt x="6188436" y="203926"/>
                </a:lnTo>
                <a:lnTo>
                  <a:pt x="6136878" y="197481"/>
                </a:lnTo>
                <a:lnTo>
                  <a:pt x="6085344" y="191149"/>
                </a:lnTo>
                <a:lnTo>
                  <a:pt x="6033836" y="184929"/>
                </a:lnTo>
                <a:lnTo>
                  <a:pt x="5982356" y="178821"/>
                </a:lnTo>
                <a:lnTo>
                  <a:pt x="5930906" y="172823"/>
                </a:lnTo>
                <a:lnTo>
                  <a:pt x="5879487" y="166936"/>
                </a:lnTo>
                <a:lnTo>
                  <a:pt x="5828103" y="161159"/>
                </a:lnTo>
                <a:lnTo>
                  <a:pt x="5776754" y="155491"/>
                </a:lnTo>
                <a:lnTo>
                  <a:pt x="5725444" y="149933"/>
                </a:lnTo>
                <a:lnTo>
                  <a:pt x="5674173" y="144484"/>
                </a:lnTo>
                <a:lnTo>
                  <a:pt x="5622945" y="139143"/>
                </a:lnTo>
                <a:lnTo>
                  <a:pt x="5571761" y="133911"/>
                </a:lnTo>
                <a:lnTo>
                  <a:pt x="5520624" y="128785"/>
                </a:lnTo>
                <a:lnTo>
                  <a:pt x="5469534" y="123767"/>
                </a:lnTo>
                <a:lnTo>
                  <a:pt x="5418495" y="118856"/>
                </a:lnTo>
                <a:lnTo>
                  <a:pt x="5367509" y="114051"/>
                </a:lnTo>
                <a:lnTo>
                  <a:pt x="5316576" y="109352"/>
                </a:lnTo>
                <a:lnTo>
                  <a:pt x="5265701" y="104758"/>
                </a:lnTo>
                <a:lnTo>
                  <a:pt x="5214884" y="100270"/>
                </a:lnTo>
                <a:lnTo>
                  <a:pt x="5164127" y="95885"/>
                </a:lnTo>
                <a:lnTo>
                  <a:pt x="5113434" y="91606"/>
                </a:lnTo>
                <a:lnTo>
                  <a:pt x="5062804" y="87430"/>
                </a:lnTo>
                <a:lnTo>
                  <a:pt x="5012242" y="83357"/>
                </a:lnTo>
                <a:lnTo>
                  <a:pt x="4961749" y="79387"/>
                </a:lnTo>
                <a:lnTo>
                  <a:pt x="4911326" y="75519"/>
                </a:lnTo>
                <a:lnTo>
                  <a:pt x="4860976" y="71754"/>
                </a:lnTo>
                <a:lnTo>
                  <a:pt x="4810702" y="68090"/>
                </a:lnTo>
                <a:lnTo>
                  <a:pt x="4760504" y="64528"/>
                </a:lnTo>
                <a:lnTo>
                  <a:pt x="4710385" y="61066"/>
                </a:lnTo>
                <a:lnTo>
                  <a:pt x="4660348" y="57705"/>
                </a:lnTo>
                <a:lnTo>
                  <a:pt x="4610393" y="54443"/>
                </a:lnTo>
                <a:lnTo>
                  <a:pt x="4560524" y="51281"/>
                </a:lnTo>
                <a:lnTo>
                  <a:pt x="4510742" y="48218"/>
                </a:lnTo>
                <a:lnTo>
                  <a:pt x="4461049" y="45254"/>
                </a:lnTo>
                <a:lnTo>
                  <a:pt x="4411448" y="42388"/>
                </a:lnTo>
                <a:lnTo>
                  <a:pt x="4361940" y="39620"/>
                </a:lnTo>
                <a:lnTo>
                  <a:pt x="4312528" y="36949"/>
                </a:lnTo>
                <a:lnTo>
                  <a:pt x="4263213" y="34375"/>
                </a:lnTo>
                <a:lnTo>
                  <a:pt x="4213997" y="31898"/>
                </a:lnTo>
                <a:lnTo>
                  <a:pt x="4164884" y="29517"/>
                </a:lnTo>
                <a:lnTo>
                  <a:pt x="4115873" y="27231"/>
                </a:lnTo>
                <a:lnTo>
                  <a:pt x="4066969" y="25041"/>
                </a:lnTo>
                <a:lnTo>
                  <a:pt x="4018172" y="22946"/>
                </a:lnTo>
                <a:lnTo>
                  <a:pt x="3969485" y="20945"/>
                </a:lnTo>
                <a:lnTo>
                  <a:pt x="3920910" y="19038"/>
                </a:lnTo>
                <a:lnTo>
                  <a:pt x="3872449" y="17224"/>
                </a:lnTo>
                <a:lnTo>
                  <a:pt x="3824104" y="15504"/>
                </a:lnTo>
                <a:lnTo>
                  <a:pt x="3775877" y="13876"/>
                </a:lnTo>
                <a:lnTo>
                  <a:pt x="3727770" y="12341"/>
                </a:lnTo>
                <a:lnTo>
                  <a:pt x="3679785" y="10897"/>
                </a:lnTo>
                <a:lnTo>
                  <a:pt x="3631924" y="9545"/>
                </a:lnTo>
                <a:lnTo>
                  <a:pt x="3584189" y="8284"/>
                </a:lnTo>
                <a:lnTo>
                  <a:pt x="3536583" y="7113"/>
                </a:lnTo>
                <a:lnTo>
                  <a:pt x="3489107" y="6033"/>
                </a:lnTo>
                <a:lnTo>
                  <a:pt x="3441763" y="5043"/>
                </a:lnTo>
                <a:lnTo>
                  <a:pt x="3394554" y="4141"/>
                </a:lnTo>
                <a:lnTo>
                  <a:pt x="3347481" y="3329"/>
                </a:lnTo>
                <a:lnTo>
                  <a:pt x="3300546" y="2605"/>
                </a:lnTo>
                <a:lnTo>
                  <a:pt x="3253753" y="1969"/>
                </a:lnTo>
                <a:lnTo>
                  <a:pt x="3207101" y="1421"/>
                </a:lnTo>
                <a:lnTo>
                  <a:pt x="3160595" y="959"/>
                </a:lnTo>
                <a:lnTo>
                  <a:pt x="3114235" y="585"/>
                </a:lnTo>
                <a:lnTo>
                  <a:pt x="3068023" y="297"/>
                </a:lnTo>
                <a:lnTo>
                  <a:pt x="3021963" y="95"/>
                </a:lnTo>
                <a:lnTo>
                  <a:pt x="2884707" y="0"/>
                </a:lnTo>
                <a:lnTo>
                  <a:pt x="2839270" y="137"/>
                </a:lnTo>
                <a:lnTo>
                  <a:pt x="2793995" y="358"/>
                </a:lnTo>
                <a:lnTo>
                  <a:pt x="2732494" y="446"/>
                </a:lnTo>
                <a:lnTo>
                  <a:pt x="2671301" y="709"/>
                </a:lnTo>
                <a:lnTo>
                  <a:pt x="2610420" y="1147"/>
                </a:lnTo>
                <a:lnTo>
                  <a:pt x="2549856" y="1759"/>
                </a:lnTo>
                <a:lnTo>
                  <a:pt x="2489615" y="2543"/>
                </a:lnTo>
                <a:lnTo>
                  <a:pt x="2429701" y="3499"/>
                </a:lnTo>
                <a:lnTo>
                  <a:pt x="2370120" y="4625"/>
                </a:lnTo>
                <a:lnTo>
                  <a:pt x="2310876" y="5922"/>
                </a:lnTo>
                <a:lnTo>
                  <a:pt x="2251975" y="7388"/>
                </a:lnTo>
                <a:lnTo>
                  <a:pt x="2193422" y="9022"/>
                </a:lnTo>
                <a:lnTo>
                  <a:pt x="2135221" y="10823"/>
                </a:lnTo>
                <a:lnTo>
                  <a:pt x="2077378" y="12790"/>
                </a:lnTo>
                <a:lnTo>
                  <a:pt x="2019897" y="14922"/>
                </a:lnTo>
                <a:lnTo>
                  <a:pt x="1962785" y="17219"/>
                </a:lnTo>
                <a:lnTo>
                  <a:pt x="1906045" y="19680"/>
                </a:lnTo>
                <a:lnTo>
                  <a:pt x="1849683" y="22303"/>
                </a:lnTo>
                <a:lnTo>
                  <a:pt x="1793704" y="25087"/>
                </a:lnTo>
                <a:lnTo>
                  <a:pt x="1738113" y="28033"/>
                </a:lnTo>
                <a:lnTo>
                  <a:pt x="1682915" y="31138"/>
                </a:lnTo>
                <a:lnTo>
                  <a:pt x="1628115" y="34403"/>
                </a:lnTo>
                <a:lnTo>
                  <a:pt x="1573718" y="37825"/>
                </a:lnTo>
                <a:lnTo>
                  <a:pt x="1519729" y="41404"/>
                </a:lnTo>
                <a:lnTo>
                  <a:pt x="1466153" y="45140"/>
                </a:lnTo>
                <a:lnTo>
                  <a:pt x="1412996" y="49030"/>
                </a:lnTo>
                <a:lnTo>
                  <a:pt x="1360261" y="53076"/>
                </a:lnTo>
                <a:lnTo>
                  <a:pt x="1307955" y="57274"/>
                </a:lnTo>
                <a:lnTo>
                  <a:pt x="1256082" y="61625"/>
                </a:lnTo>
                <a:lnTo>
                  <a:pt x="1204648" y="66128"/>
                </a:lnTo>
                <a:lnTo>
                  <a:pt x="1153656" y="70781"/>
                </a:lnTo>
                <a:lnTo>
                  <a:pt x="1103113" y="75584"/>
                </a:lnTo>
                <a:lnTo>
                  <a:pt x="1053024" y="80536"/>
                </a:lnTo>
                <a:lnTo>
                  <a:pt x="1003393" y="85636"/>
                </a:lnTo>
                <a:lnTo>
                  <a:pt x="954225" y="90883"/>
                </a:lnTo>
                <a:lnTo>
                  <a:pt x="905526" y="96276"/>
                </a:lnTo>
                <a:lnTo>
                  <a:pt x="857301" y="101815"/>
                </a:lnTo>
                <a:lnTo>
                  <a:pt x="809554" y="107497"/>
                </a:lnTo>
                <a:lnTo>
                  <a:pt x="762291" y="113323"/>
                </a:lnTo>
                <a:lnTo>
                  <a:pt x="715516" y="119291"/>
                </a:lnTo>
                <a:lnTo>
                  <a:pt x="669235" y="125401"/>
                </a:lnTo>
                <a:lnTo>
                  <a:pt x="623453" y="131651"/>
                </a:lnTo>
                <a:lnTo>
                  <a:pt x="578175" y="138042"/>
                </a:lnTo>
                <a:lnTo>
                  <a:pt x="533406" y="144571"/>
                </a:lnTo>
                <a:lnTo>
                  <a:pt x="489150" y="151237"/>
                </a:lnTo>
                <a:lnTo>
                  <a:pt x="445414" y="158041"/>
                </a:lnTo>
                <a:lnTo>
                  <a:pt x="402201" y="164981"/>
                </a:lnTo>
                <a:lnTo>
                  <a:pt x="359517" y="172055"/>
                </a:lnTo>
                <a:lnTo>
                  <a:pt x="317368" y="179264"/>
                </a:lnTo>
                <a:lnTo>
                  <a:pt x="275757" y="186607"/>
                </a:lnTo>
                <a:lnTo>
                  <a:pt x="234690" y="194081"/>
                </a:lnTo>
                <a:lnTo>
                  <a:pt x="194173" y="201688"/>
                </a:lnTo>
                <a:lnTo>
                  <a:pt x="154210" y="209424"/>
                </a:lnTo>
                <a:lnTo>
                  <a:pt x="114806" y="217290"/>
                </a:lnTo>
                <a:lnTo>
                  <a:pt x="75966" y="225285"/>
                </a:lnTo>
                <a:lnTo>
                  <a:pt x="37696" y="233408"/>
                </a:lnTo>
                <a:lnTo>
                  <a:pt x="0" y="241658"/>
                </a:lnTo>
                <a:lnTo>
                  <a:pt x="0" y="1054458"/>
                </a:lnTo>
                <a:lnTo>
                  <a:pt x="10020295" y="1054458"/>
                </a:lnTo>
                <a:close/>
              </a:path>
            </a:pathLst>
          </a:custGeom>
          <a:solidFill>
            <a:srgbClr val="C7C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633584" y="939800"/>
            <a:ext cx="3746500" cy="1333500"/>
          </a:xfrm>
          <a:prstGeom prst="rect">
            <a:avLst/>
          </a:prstGeom>
          <a:solidFill>
            <a:srgbClr val="EB7F22"/>
          </a:solidFill>
        </p:spPr>
        <p:txBody>
          <a:bodyPr vert="horz" wrap="square" lIns="0" tIns="127000" rIns="0" bIns="0" rtlCol="0">
            <a:spAutoFit/>
          </a:bodyPr>
          <a:lstStyle/>
          <a:p>
            <a:pPr marL="127000" marR="164465" algn="ctr">
              <a:lnSpc>
                <a:spcPts val="3000"/>
              </a:lnSpc>
              <a:spcBef>
                <a:spcPts val="1000"/>
              </a:spcBef>
            </a:pPr>
            <a:r>
              <a:rPr sz="2800" spc="-100" dirty="0">
                <a:solidFill>
                  <a:srgbClr val="2F2F2F"/>
                </a:solidFill>
                <a:latin typeface="Georgia"/>
                <a:cs typeface="Georgia"/>
              </a:rPr>
              <a:t>Vücudumuzu  </a:t>
            </a:r>
            <a:r>
              <a:rPr sz="2800" spc="-50" dirty="0">
                <a:solidFill>
                  <a:srgbClr val="2F2F2F"/>
                </a:solidFill>
                <a:latin typeface="Georgia"/>
                <a:cs typeface="Georgia"/>
              </a:rPr>
              <a:t>korumanın </a:t>
            </a:r>
            <a:r>
              <a:rPr sz="2800" spc="-30" dirty="0">
                <a:solidFill>
                  <a:srgbClr val="2F2F2F"/>
                </a:solidFill>
                <a:latin typeface="Georgia"/>
                <a:cs typeface="Georgia"/>
              </a:rPr>
              <a:t>birçok</a:t>
            </a:r>
            <a:r>
              <a:rPr sz="2800" spc="-385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800" spc="-45" dirty="0">
                <a:solidFill>
                  <a:srgbClr val="2F2F2F"/>
                </a:solidFill>
                <a:latin typeface="Georgia"/>
                <a:cs typeface="Georgia"/>
              </a:rPr>
              <a:t>yolu  </a:t>
            </a:r>
            <a:r>
              <a:rPr sz="2800" spc="-75" dirty="0">
                <a:solidFill>
                  <a:srgbClr val="2F2F2F"/>
                </a:solidFill>
                <a:latin typeface="Georgia"/>
                <a:cs typeface="Georgia"/>
              </a:rPr>
              <a:t>vardır.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341484" y="2501900"/>
            <a:ext cx="4140200" cy="417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316084" y="5105400"/>
            <a:ext cx="3973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5" dirty="0">
                <a:solidFill>
                  <a:srgbClr val="2F2F2F"/>
                </a:solidFill>
                <a:latin typeface="Georgia"/>
                <a:cs typeface="Georgia"/>
              </a:rPr>
              <a:t>Bisiklete</a:t>
            </a:r>
            <a:r>
              <a:rPr sz="2100" spc="-14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100" spc="70" dirty="0">
                <a:solidFill>
                  <a:srgbClr val="2F2F2F"/>
                </a:solidFill>
                <a:latin typeface="Georgia"/>
                <a:cs typeface="Georgia"/>
              </a:rPr>
              <a:t>binerken</a:t>
            </a:r>
            <a:r>
              <a:rPr sz="2100" spc="-9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100" spc="80" dirty="0">
                <a:solidFill>
                  <a:srgbClr val="2F2F2F"/>
                </a:solidFill>
                <a:latin typeface="Georgia"/>
                <a:cs typeface="Georgia"/>
              </a:rPr>
              <a:t>kask</a:t>
            </a:r>
            <a:r>
              <a:rPr sz="2100" spc="-7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100" spc="35" dirty="0">
                <a:solidFill>
                  <a:srgbClr val="2F2F2F"/>
                </a:solidFill>
                <a:latin typeface="Georgia"/>
                <a:cs typeface="Georgia"/>
              </a:rPr>
              <a:t>takmak.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366884" y="4762500"/>
            <a:ext cx="3672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0" dirty="0">
                <a:latin typeface="Georgia"/>
                <a:cs typeface="Georgia"/>
              </a:rPr>
              <a:t>Dişlerimizi</a:t>
            </a:r>
            <a:r>
              <a:rPr sz="3000" spc="-235" dirty="0">
                <a:latin typeface="Georgia"/>
                <a:cs typeface="Georgia"/>
              </a:rPr>
              <a:t> </a:t>
            </a:r>
            <a:r>
              <a:rPr sz="3000" spc="-65" dirty="0">
                <a:latin typeface="Georgia"/>
                <a:cs typeface="Georgia"/>
              </a:rPr>
              <a:t>fırçalamak.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93784" y="1295400"/>
            <a:ext cx="5105400" cy="3149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5925887"/>
            <a:ext cx="9971405" cy="868680"/>
          </a:xfrm>
          <a:custGeom>
            <a:avLst/>
            <a:gdLst/>
            <a:ahLst/>
            <a:cxnLst/>
            <a:rect l="l" t="t" r="r" b="b"/>
            <a:pathLst>
              <a:path w="9971405" h="868679">
                <a:moveTo>
                  <a:pt x="9970890" y="868612"/>
                </a:moveTo>
                <a:lnTo>
                  <a:pt x="9910077" y="848375"/>
                </a:lnTo>
                <a:lnTo>
                  <a:pt x="9857959" y="831791"/>
                </a:lnTo>
                <a:lnTo>
                  <a:pt x="9803650" y="815141"/>
                </a:lnTo>
                <a:lnTo>
                  <a:pt x="9747188" y="798434"/>
                </a:lnTo>
                <a:lnTo>
                  <a:pt x="9688608" y="781678"/>
                </a:lnTo>
                <a:lnTo>
                  <a:pt x="9627949" y="764883"/>
                </a:lnTo>
                <a:lnTo>
                  <a:pt x="9565246" y="748057"/>
                </a:lnTo>
                <a:lnTo>
                  <a:pt x="9500538" y="731208"/>
                </a:lnTo>
                <a:lnTo>
                  <a:pt x="9433860" y="714345"/>
                </a:lnTo>
                <a:lnTo>
                  <a:pt x="9365249" y="697477"/>
                </a:lnTo>
                <a:lnTo>
                  <a:pt x="9294743" y="680613"/>
                </a:lnTo>
                <a:lnTo>
                  <a:pt x="9222378" y="663760"/>
                </a:lnTo>
                <a:lnTo>
                  <a:pt x="9148192" y="646927"/>
                </a:lnTo>
                <a:lnTo>
                  <a:pt x="9110427" y="638521"/>
                </a:lnTo>
                <a:lnTo>
                  <a:pt x="9072221" y="630124"/>
                </a:lnTo>
                <a:lnTo>
                  <a:pt x="9033577" y="621736"/>
                </a:lnTo>
                <a:lnTo>
                  <a:pt x="8994501" y="613358"/>
                </a:lnTo>
                <a:lnTo>
                  <a:pt x="8954998" y="604992"/>
                </a:lnTo>
                <a:lnTo>
                  <a:pt x="8915071" y="596639"/>
                </a:lnTo>
                <a:lnTo>
                  <a:pt x="8874725" y="588299"/>
                </a:lnTo>
                <a:lnTo>
                  <a:pt x="8833966" y="579975"/>
                </a:lnTo>
                <a:lnTo>
                  <a:pt x="8792797" y="571666"/>
                </a:lnTo>
                <a:lnTo>
                  <a:pt x="8751224" y="563374"/>
                </a:lnTo>
                <a:lnTo>
                  <a:pt x="8709250" y="555100"/>
                </a:lnTo>
                <a:lnTo>
                  <a:pt x="8666881" y="546845"/>
                </a:lnTo>
                <a:lnTo>
                  <a:pt x="8624121" y="538611"/>
                </a:lnTo>
                <a:lnTo>
                  <a:pt x="8580975" y="530397"/>
                </a:lnTo>
                <a:lnTo>
                  <a:pt x="8537447" y="522206"/>
                </a:lnTo>
                <a:lnTo>
                  <a:pt x="8493542" y="514039"/>
                </a:lnTo>
                <a:lnTo>
                  <a:pt x="8449264" y="505896"/>
                </a:lnTo>
                <a:lnTo>
                  <a:pt x="8404619" y="497778"/>
                </a:lnTo>
                <a:lnTo>
                  <a:pt x="8359610" y="489688"/>
                </a:lnTo>
                <a:lnTo>
                  <a:pt x="8314243" y="481624"/>
                </a:lnTo>
                <a:lnTo>
                  <a:pt x="8268522" y="473590"/>
                </a:lnTo>
                <a:lnTo>
                  <a:pt x="8222451" y="465586"/>
                </a:lnTo>
                <a:lnTo>
                  <a:pt x="8176036" y="457612"/>
                </a:lnTo>
                <a:lnTo>
                  <a:pt x="8129280" y="449671"/>
                </a:lnTo>
                <a:lnTo>
                  <a:pt x="8082189" y="441763"/>
                </a:lnTo>
                <a:lnTo>
                  <a:pt x="8034766" y="433889"/>
                </a:lnTo>
                <a:lnTo>
                  <a:pt x="7987018" y="426050"/>
                </a:lnTo>
                <a:lnTo>
                  <a:pt x="7938947" y="418247"/>
                </a:lnTo>
                <a:lnTo>
                  <a:pt x="7890560" y="410482"/>
                </a:lnTo>
                <a:lnTo>
                  <a:pt x="7841860" y="402755"/>
                </a:lnTo>
                <a:lnTo>
                  <a:pt x="7792852" y="395068"/>
                </a:lnTo>
                <a:lnTo>
                  <a:pt x="7743540" y="387422"/>
                </a:lnTo>
                <a:lnTo>
                  <a:pt x="7693930" y="379817"/>
                </a:lnTo>
                <a:lnTo>
                  <a:pt x="7644026" y="372255"/>
                </a:lnTo>
                <a:lnTo>
                  <a:pt x="7593833" y="364737"/>
                </a:lnTo>
                <a:lnTo>
                  <a:pt x="7543354" y="357264"/>
                </a:lnTo>
                <a:lnTo>
                  <a:pt x="7492596" y="349837"/>
                </a:lnTo>
                <a:lnTo>
                  <a:pt x="7441561" y="342457"/>
                </a:lnTo>
                <a:lnTo>
                  <a:pt x="7390256" y="335126"/>
                </a:lnTo>
                <a:lnTo>
                  <a:pt x="7338684" y="327843"/>
                </a:lnTo>
                <a:lnTo>
                  <a:pt x="7286850" y="320611"/>
                </a:lnTo>
                <a:lnTo>
                  <a:pt x="7234759" y="313430"/>
                </a:lnTo>
                <a:lnTo>
                  <a:pt x="7182416" y="306302"/>
                </a:lnTo>
                <a:lnTo>
                  <a:pt x="7129825" y="299227"/>
                </a:lnTo>
                <a:lnTo>
                  <a:pt x="7076990" y="292207"/>
                </a:lnTo>
                <a:lnTo>
                  <a:pt x="7023916" y="285243"/>
                </a:lnTo>
                <a:lnTo>
                  <a:pt x="6970608" y="278335"/>
                </a:lnTo>
                <a:lnTo>
                  <a:pt x="6917071" y="271485"/>
                </a:lnTo>
                <a:lnTo>
                  <a:pt x="6863309" y="264695"/>
                </a:lnTo>
                <a:lnTo>
                  <a:pt x="6809326" y="257964"/>
                </a:lnTo>
                <a:lnTo>
                  <a:pt x="6755128" y="251294"/>
                </a:lnTo>
                <a:lnTo>
                  <a:pt x="6700718" y="244687"/>
                </a:lnTo>
                <a:lnTo>
                  <a:pt x="6646102" y="238142"/>
                </a:lnTo>
                <a:lnTo>
                  <a:pt x="6591284" y="231663"/>
                </a:lnTo>
                <a:lnTo>
                  <a:pt x="6536269" y="225248"/>
                </a:lnTo>
                <a:lnTo>
                  <a:pt x="6481062" y="218900"/>
                </a:lnTo>
                <a:lnTo>
                  <a:pt x="6425666" y="212619"/>
                </a:lnTo>
                <a:lnTo>
                  <a:pt x="6370086" y="206408"/>
                </a:lnTo>
                <a:lnTo>
                  <a:pt x="6314328" y="200265"/>
                </a:lnTo>
                <a:lnTo>
                  <a:pt x="6258396" y="194194"/>
                </a:lnTo>
                <a:lnTo>
                  <a:pt x="6202294" y="188194"/>
                </a:lnTo>
                <a:lnTo>
                  <a:pt x="6146027" y="182268"/>
                </a:lnTo>
                <a:lnTo>
                  <a:pt x="6089599" y="176415"/>
                </a:lnTo>
                <a:lnTo>
                  <a:pt x="6033016" y="170638"/>
                </a:lnTo>
                <a:lnTo>
                  <a:pt x="5976282" y="164936"/>
                </a:lnTo>
                <a:lnTo>
                  <a:pt x="5919401" y="159312"/>
                </a:lnTo>
                <a:lnTo>
                  <a:pt x="5862378" y="153766"/>
                </a:lnTo>
                <a:lnTo>
                  <a:pt x="5805218" y="148300"/>
                </a:lnTo>
                <a:lnTo>
                  <a:pt x="5747925" y="142914"/>
                </a:lnTo>
                <a:lnTo>
                  <a:pt x="5690504" y="137610"/>
                </a:lnTo>
                <a:lnTo>
                  <a:pt x="5632959" y="132388"/>
                </a:lnTo>
                <a:lnTo>
                  <a:pt x="5575295" y="127250"/>
                </a:lnTo>
                <a:lnTo>
                  <a:pt x="5517517" y="122197"/>
                </a:lnTo>
                <a:lnTo>
                  <a:pt x="5459630" y="117229"/>
                </a:lnTo>
                <a:lnTo>
                  <a:pt x="5401637" y="112349"/>
                </a:lnTo>
                <a:lnTo>
                  <a:pt x="5343544" y="107556"/>
                </a:lnTo>
                <a:lnTo>
                  <a:pt x="5285355" y="102853"/>
                </a:lnTo>
                <a:lnTo>
                  <a:pt x="5227075" y="98239"/>
                </a:lnTo>
                <a:lnTo>
                  <a:pt x="5168708" y="93717"/>
                </a:lnTo>
                <a:lnTo>
                  <a:pt x="5110259" y="89287"/>
                </a:lnTo>
                <a:lnTo>
                  <a:pt x="5051733" y="84951"/>
                </a:lnTo>
                <a:lnTo>
                  <a:pt x="4993134" y="80709"/>
                </a:lnTo>
                <a:lnTo>
                  <a:pt x="4934467" y="76563"/>
                </a:lnTo>
                <a:lnTo>
                  <a:pt x="4875736" y="72513"/>
                </a:lnTo>
                <a:lnTo>
                  <a:pt x="4816946" y="68561"/>
                </a:lnTo>
                <a:lnTo>
                  <a:pt x="4758102" y="64708"/>
                </a:lnTo>
                <a:lnTo>
                  <a:pt x="4699208" y="60954"/>
                </a:lnTo>
                <a:lnTo>
                  <a:pt x="4640268" y="57302"/>
                </a:lnTo>
                <a:lnTo>
                  <a:pt x="4581289" y="53751"/>
                </a:lnTo>
                <a:lnTo>
                  <a:pt x="4522273" y="50303"/>
                </a:lnTo>
                <a:lnTo>
                  <a:pt x="4463226" y="46960"/>
                </a:lnTo>
                <a:lnTo>
                  <a:pt x="4404153" y="43722"/>
                </a:lnTo>
                <a:lnTo>
                  <a:pt x="4345057" y="40590"/>
                </a:lnTo>
                <a:lnTo>
                  <a:pt x="4285944" y="37566"/>
                </a:lnTo>
                <a:lnTo>
                  <a:pt x="4226818" y="34650"/>
                </a:lnTo>
                <a:lnTo>
                  <a:pt x="4167683" y="31843"/>
                </a:lnTo>
                <a:lnTo>
                  <a:pt x="4108545" y="29147"/>
                </a:lnTo>
                <a:lnTo>
                  <a:pt x="4049408" y="26563"/>
                </a:lnTo>
                <a:lnTo>
                  <a:pt x="3990277" y="24092"/>
                </a:lnTo>
                <a:lnTo>
                  <a:pt x="3931155" y="21734"/>
                </a:lnTo>
                <a:lnTo>
                  <a:pt x="3872049" y="19491"/>
                </a:lnTo>
                <a:lnTo>
                  <a:pt x="3812961" y="17365"/>
                </a:lnTo>
                <a:lnTo>
                  <a:pt x="3753898" y="15355"/>
                </a:lnTo>
                <a:lnTo>
                  <a:pt x="3694864" y="13464"/>
                </a:lnTo>
                <a:lnTo>
                  <a:pt x="3635862" y="11691"/>
                </a:lnTo>
                <a:lnTo>
                  <a:pt x="3576899" y="10039"/>
                </a:lnTo>
                <a:lnTo>
                  <a:pt x="3517978" y="8509"/>
                </a:lnTo>
                <a:lnTo>
                  <a:pt x="3459104" y="7100"/>
                </a:lnTo>
                <a:lnTo>
                  <a:pt x="3400282" y="5816"/>
                </a:lnTo>
                <a:lnTo>
                  <a:pt x="3341516" y="4656"/>
                </a:lnTo>
                <a:lnTo>
                  <a:pt x="3282810" y="3621"/>
                </a:lnTo>
                <a:lnTo>
                  <a:pt x="3224171" y="2714"/>
                </a:lnTo>
                <a:lnTo>
                  <a:pt x="3165601" y="1934"/>
                </a:lnTo>
                <a:lnTo>
                  <a:pt x="3107106" y="1283"/>
                </a:lnTo>
                <a:lnTo>
                  <a:pt x="3048691" y="762"/>
                </a:lnTo>
                <a:lnTo>
                  <a:pt x="2990359" y="372"/>
                </a:lnTo>
                <a:lnTo>
                  <a:pt x="2932116" y="114"/>
                </a:lnTo>
                <a:lnTo>
                  <a:pt x="2815914" y="0"/>
                </a:lnTo>
                <a:lnTo>
                  <a:pt x="2757964" y="145"/>
                </a:lnTo>
                <a:lnTo>
                  <a:pt x="2700122" y="426"/>
                </a:lnTo>
                <a:lnTo>
                  <a:pt x="2642390" y="845"/>
                </a:lnTo>
                <a:lnTo>
                  <a:pt x="2584776" y="1403"/>
                </a:lnTo>
                <a:lnTo>
                  <a:pt x="2527281" y="2100"/>
                </a:lnTo>
                <a:lnTo>
                  <a:pt x="2469913" y="2938"/>
                </a:lnTo>
                <a:lnTo>
                  <a:pt x="2412674" y="3918"/>
                </a:lnTo>
                <a:lnTo>
                  <a:pt x="2355570" y="5041"/>
                </a:lnTo>
                <a:lnTo>
                  <a:pt x="2298605" y="6307"/>
                </a:lnTo>
                <a:lnTo>
                  <a:pt x="2241784" y="7719"/>
                </a:lnTo>
                <a:lnTo>
                  <a:pt x="2185112" y="9277"/>
                </a:lnTo>
                <a:lnTo>
                  <a:pt x="2128592" y="10982"/>
                </a:lnTo>
                <a:lnTo>
                  <a:pt x="2072231" y="12836"/>
                </a:lnTo>
                <a:lnTo>
                  <a:pt x="2016031" y="14838"/>
                </a:lnTo>
                <a:lnTo>
                  <a:pt x="1959999" y="16991"/>
                </a:lnTo>
                <a:lnTo>
                  <a:pt x="1904138" y="19296"/>
                </a:lnTo>
                <a:lnTo>
                  <a:pt x="1848453" y="21753"/>
                </a:lnTo>
                <a:lnTo>
                  <a:pt x="1792949" y="24364"/>
                </a:lnTo>
                <a:lnTo>
                  <a:pt x="1737631" y="27130"/>
                </a:lnTo>
                <a:lnTo>
                  <a:pt x="1682502" y="30051"/>
                </a:lnTo>
                <a:lnTo>
                  <a:pt x="1627568" y="33130"/>
                </a:lnTo>
                <a:lnTo>
                  <a:pt x="1572833" y="36366"/>
                </a:lnTo>
                <a:lnTo>
                  <a:pt x="1518302" y="39761"/>
                </a:lnTo>
                <a:lnTo>
                  <a:pt x="1463979" y="43317"/>
                </a:lnTo>
                <a:lnTo>
                  <a:pt x="1409869" y="47033"/>
                </a:lnTo>
                <a:lnTo>
                  <a:pt x="1355977" y="50912"/>
                </a:lnTo>
                <a:lnTo>
                  <a:pt x="1302307" y="54954"/>
                </a:lnTo>
                <a:lnTo>
                  <a:pt x="1248864" y="59161"/>
                </a:lnTo>
                <a:lnTo>
                  <a:pt x="1195653" y="63533"/>
                </a:lnTo>
                <a:lnTo>
                  <a:pt x="1142677" y="68072"/>
                </a:lnTo>
                <a:lnTo>
                  <a:pt x="1089943" y="72778"/>
                </a:lnTo>
                <a:lnTo>
                  <a:pt x="1037453" y="77653"/>
                </a:lnTo>
                <a:lnTo>
                  <a:pt x="985213" y="82698"/>
                </a:lnTo>
                <a:lnTo>
                  <a:pt x="933228" y="87914"/>
                </a:lnTo>
                <a:lnTo>
                  <a:pt x="881502" y="93302"/>
                </a:lnTo>
                <a:lnTo>
                  <a:pt x="830040" y="98863"/>
                </a:lnTo>
                <a:lnTo>
                  <a:pt x="778846" y="104597"/>
                </a:lnTo>
                <a:lnTo>
                  <a:pt x="727925" y="110507"/>
                </a:lnTo>
                <a:lnTo>
                  <a:pt x="677282" y="116594"/>
                </a:lnTo>
                <a:lnTo>
                  <a:pt x="626921" y="122857"/>
                </a:lnTo>
                <a:lnTo>
                  <a:pt x="576846" y="129300"/>
                </a:lnTo>
                <a:lnTo>
                  <a:pt x="527063" y="135921"/>
                </a:lnTo>
                <a:lnTo>
                  <a:pt x="477576" y="142723"/>
                </a:lnTo>
                <a:lnTo>
                  <a:pt x="428390" y="149707"/>
                </a:lnTo>
                <a:lnTo>
                  <a:pt x="379508" y="156873"/>
                </a:lnTo>
                <a:lnTo>
                  <a:pt x="330937" y="164224"/>
                </a:lnTo>
                <a:lnTo>
                  <a:pt x="282680" y="171759"/>
                </a:lnTo>
                <a:lnTo>
                  <a:pt x="234742" y="179480"/>
                </a:lnTo>
                <a:lnTo>
                  <a:pt x="187128" y="187388"/>
                </a:lnTo>
                <a:lnTo>
                  <a:pt x="139842" y="195484"/>
                </a:lnTo>
                <a:lnTo>
                  <a:pt x="92889" y="203770"/>
                </a:lnTo>
                <a:lnTo>
                  <a:pt x="46273" y="212245"/>
                </a:lnTo>
                <a:lnTo>
                  <a:pt x="0" y="220912"/>
                </a:lnTo>
                <a:lnTo>
                  <a:pt x="0" y="868612"/>
                </a:lnTo>
                <a:lnTo>
                  <a:pt x="9970890" y="868612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9684" y="1625600"/>
            <a:ext cx="57150" cy="101600"/>
          </a:xfrm>
          <a:custGeom>
            <a:avLst/>
            <a:gdLst/>
            <a:ahLst/>
            <a:cxnLst/>
            <a:rect l="l" t="t" r="r" b="b"/>
            <a:pathLst>
              <a:path w="57150" h="101600">
                <a:moveTo>
                  <a:pt x="47625" y="75622"/>
                </a:moveTo>
                <a:lnTo>
                  <a:pt x="47625" y="25400"/>
                </a:lnTo>
                <a:lnTo>
                  <a:pt x="45243" y="35718"/>
                </a:lnTo>
                <a:lnTo>
                  <a:pt x="38100" y="50800"/>
                </a:lnTo>
                <a:lnTo>
                  <a:pt x="26789" y="67468"/>
                </a:lnTo>
                <a:lnTo>
                  <a:pt x="14287" y="79375"/>
                </a:lnTo>
                <a:lnTo>
                  <a:pt x="4167" y="86518"/>
                </a:lnTo>
                <a:lnTo>
                  <a:pt x="0" y="88900"/>
                </a:lnTo>
                <a:lnTo>
                  <a:pt x="0" y="101600"/>
                </a:lnTo>
                <a:lnTo>
                  <a:pt x="36512" y="85725"/>
                </a:lnTo>
                <a:lnTo>
                  <a:pt x="47625" y="75622"/>
                </a:lnTo>
                <a:close/>
              </a:path>
              <a:path w="57150" h="101600">
                <a:moveTo>
                  <a:pt x="57150" y="44450"/>
                </a:moveTo>
                <a:lnTo>
                  <a:pt x="50800" y="0"/>
                </a:lnTo>
                <a:lnTo>
                  <a:pt x="38100" y="0"/>
                </a:lnTo>
                <a:lnTo>
                  <a:pt x="45243" y="15081"/>
                </a:lnTo>
                <a:lnTo>
                  <a:pt x="47625" y="25400"/>
                </a:lnTo>
                <a:lnTo>
                  <a:pt x="47625" y="75622"/>
                </a:lnTo>
                <a:lnTo>
                  <a:pt x="53975" y="69850"/>
                </a:lnTo>
                <a:lnTo>
                  <a:pt x="57150" y="44450"/>
                </a:lnTo>
                <a:close/>
              </a:path>
            </a:pathLst>
          </a:custGeom>
          <a:solidFill>
            <a:srgbClr val="CB7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4884" y="1616075"/>
            <a:ext cx="368300" cy="345440"/>
          </a:xfrm>
          <a:custGeom>
            <a:avLst/>
            <a:gdLst/>
            <a:ahLst/>
            <a:cxnLst/>
            <a:rect l="l" t="t" r="r" b="b"/>
            <a:pathLst>
              <a:path w="368300" h="345439">
                <a:moveTo>
                  <a:pt x="177800" y="242186"/>
                </a:moveTo>
                <a:lnTo>
                  <a:pt x="177800" y="136525"/>
                </a:lnTo>
                <a:lnTo>
                  <a:pt x="0" y="225425"/>
                </a:lnTo>
                <a:lnTo>
                  <a:pt x="42862" y="241498"/>
                </a:lnTo>
                <a:lnTo>
                  <a:pt x="117673" y="254000"/>
                </a:lnTo>
                <a:lnTo>
                  <a:pt x="160337" y="247650"/>
                </a:lnTo>
                <a:lnTo>
                  <a:pt x="177800" y="242186"/>
                </a:lnTo>
                <a:close/>
              </a:path>
              <a:path w="368300" h="345439">
                <a:moveTo>
                  <a:pt x="215900" y="225425"/>
                </a:moveTo>
                <a:lnTo>
                  <a:pt x="215900" y="34925"/>
                </a:lnTo>
                <a:lnTo>
                  <a:pt x="163710" y="13890"/>
                </a:lnTo>
                <a:lnTo>
                  <a:pt x="131762" y="9525"/>
                </a:lnTo>
                <a:lnTo>
                  <a:pt x="106957" y="24209"/>
                </a:lnTo>
                <a:lnTo>
                  <a:pt x="76200" y="60325"/>
                </a:lnTo>
                <a:lnTo>
                  <a:pt x="177800" y="136525"/>
                </a:lnTo>
                <a:lnTo>
                  <a:pt x="177800" y="242186"/>
                </a:lnTo>
                <a:lnTo>
                  <a:pt x="195857" y="236537"/>
                </a:lnTo>
                <a:lnTo>
                  <a:pt x="215900" y="225425"/>
                </a:lnTo>
                <a:close/>
              </a:path>
              <a:path w="368300" h="345439">
                <a:moveTo>
                  <a:pt x="368300" y="212725"/>
                </a:moveTo>
                <a:lnTo>
                  <a:pt x="367307" y="167282"/>
                </a:lnTo>
                <a:lnTo>
                  <a:pt x="341510" y="100210"/>
                </a:lnTo>
                <a:lnTo>
                  <a:pt x="304800" y="47625"/>
                </a:lnTo>
                <a:lnTo>
                  <a:pt x="272653" y="20835"/>
                </a:lnTo>
                <a:lnTo>
                  <a:pt x="231378" y="2381"/>
                </a:lnTo>
                <a:lnTo>
                  <a:pt x="215900" y="0"/>
                </a:lnTo>
                <a:lnTo>
                  <a:pt x="200421" y="2381"/>
                </a:lnTo>
                <a:lnTo>
                  <a:pt x="177800" y="9525"/>
                </a:lnTo>
                <a:lnTo>
                  <a:pt x="181967" y="11707"/>
                </a:lnTo>
                <a:lnTo>
                  <a:pt x="192087" y="17462"/>
                </a:lnTo>
                <a:lnTo>
                  <a:pt x="204589" y="25598"/>
                </a:lnTo>
                <a:lnTo>
                  <a:pt x="215900" y="34925"/>
                </a:lnTo>
                <a:lnTo>
                  <a:pt x="215900" y="343807"/>
                </a:lnTo>
                <a:lnTo>
                  <a:pt x="228600" y="339725"/>
                </a:lnTo>
                <a:lnTo>
                  <a:pt x="265707" y="323056"/>
                </a:lnTo>
                <a:lnTo>
                  <a:pt x="287337" y="301625"/>
                </a:lnTo>
                <a:lnTo>
                  <a:pt x="301823" y="261143"/>
                </a:lnTo>
                <a:lnTo>
                  <a:pt x="317500" y="187325"/>
                </a:lnTo>
                <a:lnTo>
                  <a:pt x="330200" y="276225"/>
                </a:lnTo>
                <a:lnTo>
                  <a:pt x="334367" y="275232"/>
                </a:lnTo>
                <a:lnTo>
                  <a:pt x="344487" y="268287"/>
                </a:lnTo>
                <a:lnTo>
                  <a:pt x="356989" y="249435"/>
                </a:lnTo>
                <a:lnTo>
                  <a:pt x="368300" y="212725"/>
                </a:lnTo>
                <a:close/>
              </a:path>
              <a:path w="368300" h="345439">
                <a:moveTo>
                  <a:pt x="215900" y="343807"/>
                </a:moveTo>
                <a:lnTo>
                  <a:pt x="215900" y="225425"/>
                </a:lnTo>
                <a:lnTo>
                  <a:pt x="215503" y="248642"/>
                </a:lnTo>
                <a:lnTo>
                  <a:pt x="212725" y="268287"/>
                </a:lnTo>
                <a:lnTo>
                  <a:pt x="205184" y="295076"/>
                </a:lnTo>
                <a:lnTo>
                  <a:pt x="190500" y="339725"/>
                </a:lnTo>
                <a:lnTo>
                  <a:pt x="192881" y="341510"/>
                </a:lnTo>
                <a:lnTo>
                  <a:pt x="200025" y="344487"/>
                </a:lnTo>
                <a:lnTo>
                  <a:pt x="211931" y="345082"/>
                </a:lnTo>
                <a:lnTo>
                  <a:pt x="215900" y="343807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2984" y="1619646"/>
            <a:ext cx="315595" cy="323850"/>
          </a:xfrm>
          <a:custGeom>
            <a:avLst/>
            <a:gdLst/>
            <a:ahLst/>
            <a:cxnLst/>
            <a:rect l="l" t="t" r="r" b="b"/>
            <a:pathLst>
              <a:path w="315595" h="323850">
                <a:moveTo>
                  <a:pt x="165100" y="206979"/>
                </a:moveTo>
                <a:lnTo>
                  <a:pt x="165100" y="120253"/>
                </a:lnTo>
                <a:lnTo>
                  <a:pt x="105370" y="164703"/>
                </a:lnTo>
                <a:lnTo>
                  <a:pt x="68262" y="190103"/>
                </a:lnTo>
                <a:lnTo>
                  <a:pt x="38298" y="205978"/>
                </a:lnTo>
                <a:lnTo>
                  <a:pt x="0" y="221853"/>
                </a:lnTo>
                <a:lnTo>
                  <a:pt x="44053" y="232171"/>
                </a:lnTo>
                <a:lnTo>
                  <a:pt x="95250" y="228203"/>
                </a:lnTo>
                <a:lnTo>
                  <a:pt x="146446" y="214709"/>
                </a:lnTo>
                <a:lnTo>
                  <a:pt x="165100" y="206979"/>
                </a:lnTo>
                <a:close/>
              </a:path>
              <a:path w="315595" h="323850">
                <a:moveTo>
                  <a:pt x="203200" y="300920"/>
                </a:moveTo>
                <a:lnTo>
                  <a:pt x="203200" y="56753"/>
                </a:lnTo>
                <a:lnTo>
                  <a:pt x="151010" y="35321"/>
                </a:lnTo>
                <a:lnTo>
                  <a:pt x="119062" y="28178"/>
                </a:lnTo>
                <a:lnTo>
                  <a:pt x="94257" y="35321"/>
                </a:lnTo>
                <a:lnTo>
                  <a:pt x="63500" y="56753"/>
                </a:lnTo>
                <a:lnTo>
                  <a:pt x="95448" y="72032"/>
                </a:lnTo>
                <a:lnTo>
                  <a:pt x="128587" y="93265"/>
                </a:lnTo>
                <a:lnTo>
                  <a:pt x="154582" y="112117"/>
                </a:lnTo>
                <a:lnTo>
                  <a:pt x="165100" y="120253"/>
                </a:lnTo>
                <a:lnTo>
                  <a:pt x="165100" y="206979"/>
                </a:lnTo>
                <a:lnTo>
                  <a:pt x="190500" y="196453"/>
                </a:lnTo>
                <a:lnTo>
                  <a:pt x="195460" y="223440"/>
                </a:lnTo>
                <a:lnTo>
                  <a:pt x="195460" y="305497"/>
                </a:lnTo>
                <a:lnTo>
                  <a:pt x="203200" y="300920"/>
                </a:lnTo>
                <a:close/>
              </a:path>
              <a:path w="315595" h="323850">
                <a:moveTo>
                  <a:pt x="195460" y="305497"/>
                </a:moveTo>
                <a:lnTo>
                  <a:pt x="195460" y="223440"/>
                </a:lnTo>
                <a:lnTo>
                  <a:pt x="192087" y="259953"/>
                </a:lnTo>
                <a:lnTo>
                  <a:pt x="181570" y="296465"/>
                </a:lnTo>
                <a:lnTo>
                  <a:pt x="165100" y="323453"/>
                </a:lnTo>
                <a:lnTo>
                  <a:pt x="195460" y="305497"/>
                </a:lnTo>
                <a:close/>
              </a:path>
              <a:path w="315595" h="323850">
                <a:moveTo>
                  <a:pt x="315118" y="202009"/>
                </a:moveTo>
                <a:lnTo>
                  <a:pt x="311150" y="164703"/>
                </a:lnTo>
                <a:lnTo>
                  <a:pt x="297656" y="127396"/>
                </a:lnTo>
                <a:lnTo>
                  <a:pt x="279400" y="94853"/>
                </a:lnTo>
                <a:lnTo>
                  <a:pt x="279400" y="82153"/>
                </a:lnTo>
                <a:lnTo>
                  <a:pt x="242093" y="30956"/>
                </a:lnTo>
                <a:lnTo>
                  <a:pt x="219075" y="5953"/>
                </a:lnTo>
                <a:lnTo>
                  <a:pt x="200818" y="0"/>
                </a:lnTo>
                <a:lnTo>
                  <a:pt x="177800" y="5953"/>
                </a:lnTo>
                <a:lnTo>
                  <a:pt x="192484" y="24606"/>
                </a:lnTo>
                <a:lnTo>
                  <a:pt x="200025" y="40878"/>
                </a:lnTo>
                <a:lnTo>
                  <a:pt x="202803" y="52387"/>
                </a:lnTo>
                <a:lnTo>
                  <a:pt x="203200" y="56753"/>
                </a:lnTo>
                <a:lnTo>
                  <a:pt x="203200" y="300920"/>
                </a:lnTo>
                <a:lnTo>
                  <a:pt x="220464" y="290710"/>
                </a:lnTo>
                <a:lnTo>
                  <a:pt x="255587" y="242490"/>
                </a:lnTo>
                <a:lnTo>
                  <a:pt x="274042" y="196651"/>
                </a:lnTo>
                <a:lnTo>
                  <a:pt x="279400" y="171053"/>
                </a:lnTo>
                <a:lnTo>
                  <a:pt x="288726" y="182760"/>
                </a:lnTo>
                <a:lnTo>
                  <a:pt x="296862" y="198040"/>
                </a:lnTo>
                <a:lnTo>
                  <a:pt x="302617" y="215701"/>
                </a:lnTo>
                <a:lnTo>
                  <a:pt x="304800" y="234553"/>
                </a:lnTo>
                <a:lnTo>
                  <a:pt x="315118" y="202009"/>
                </a:lnTo>
                <a:close/>
              </a:path>
            </a:pathLst>
          </a:custGeom>
          <a:solidFill>
            <a:srgbClr val="FB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1884" y="1651000"/>
            <a:ext cx="215900" cy="24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20084" y="6278562"/>
            <a:ext cx="774700" cy="516255"/>
          </a:xfrm>
          <a:custGeom>
            <a:avLst/>
            <a:gdLst/>
            <a:ahLst/>
            <a:cxnLst/>
            <a:rect l="l" t="t" r="r" b="b"/>
            <a:pathLst>
              <a:path w="774700" h="516254">
                <a:moveTo>
                  <a:pt x="508000" y="515937"/>
                </a:moveTo>
                <a:lnTo>
                  <a:pt x="508000" y="287337"/>
                </a:lnTo>
                <a:lnTo>
                  <a:pt x="0" y="274637"/>
                </a:lnTo>
                <a:lnTo>
                  <a:pt x="30757" y="305196"/>
                </a:lnTo>
                <a:lnTo>
                  <a:pt x="87510" y="356790"/>
                </a:lnTo>
                <a:lnTo>
                  <a:pt x="139700" y="401637"/>
                </a:lnTo>
                <a:lnTo>
                  <a:pt x="179222" y="430593"/>
                </a:lnTo>
                <a:lnTo>
                  <a:pt x="221183" y="456501"/>
                </a:lnTo>
                <a:lnTo>
                  <a:pt x="264972" y="479361"/>
                </a:lnTo>
                <a:lnTo>
                  <a:pt x="309981" y="499173"/>
                </a:lnTo>
                <a:lnTo>
                  <a:pt x="355600" y="515937"/>
                </a:lnTo>
                <a:lnTo>
                  <a:pt x="508000" y="515937"/>
                </a:lnTo>
                <a:close/>
              </a:path>
              <a:path w="774700" h="516254">
                <a:moveTo>
                  <a:pt x="685800" y="515937"/>
                </a:moveTo>
                <a:lnTo>
                  <a:pt x="685800" y="134937"/>
                </a:lnTo>
                <a:lnTo>
                  <a:pt x="582612" y="34726"/>
                </a:lnTo>
                <a:lnTo>
                  <a:pt x="479425" y="0"/>
                </a:lnTo>
                <a:lnTo>
                  <a:pt x="400050" y="992"/>
                </a:lnTo>
                <a:lnTo>
                  <a:pt x="368300" y="7937"/>
                </a:lnTo>
                <a:lnTo>
                  <a:pt x="508000" y="287337"/>
                </a:lnTo>
                <a:lnTo>
                  <a:pt x="508000" y="515937"/>
                </a:lnTo>
                <a:lnTo>
                  <a:pt x="685800" y="515937"/>
                </a:lnTo>
                <a:close/>
              </a:path>
              <a:path w="774700" h="516254">
                <a:moveTo>
                  <a:pt x="774700" y="515937"/>
                </a:moveTo>
                <a:lnTo>
                  <a:pt x="774700" y="84137"/>
                </a:lnTo>
                <a:lnTo>
                  <a:pt x="735409" y="58142"/>
                </a:lnTo>
                <a:lnTo>
                  <a:pt x="698500" y="38100"/>
                </a:lnTo>
                <a:lnTo>
                  <a:pt x="671115" y="25201"/>
                </a:lnTo>
                <a:lnTo>
                  <a:pt x="660400" y="20637"/>
                </a:lnTo>
                <a:lnTo>
                  <a:pt x="675084" y="65285"/>
                </a:lnTo>
                <a:lnTo>
                  <a:pt x="682625" y="92075"/>
                </a:lnTo>
                <a:lnTo>
                  <a:pt x="685403" y="111720"/>
                </a:lnTo>
                <a:lnTo>
                  <a:pt x="685800" y="134937"/>
                </a:lnTo>
                <a:lnTo>
                  <a:pt x="685800" y="515937"/>
                </a:lnTo>
                <a:lnTo>
                  <a:pt x="774700" y="515937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08984" y="6311900"/>
            <a:ext cx="685800" cy="482600"/>
          </a:xfrm>
          <a:custGeom>
            <a:avLst/>
            <a:gdLst/>
            <a:ahLst/>
            <a:cxnLst/>
            <a:rect l="l" t="t" r="r" b="b"/>
            <a:pathLst>
              <a:path w="685800" h="482600">
                <a:moveTo>
                  <a:pt x="469900" y="482600"/>
                </a:moveTo>
                <a:lnTo>
                  <a:pt x="469900" y="279400"/>
                </a:lnTo>
                <a:lnTo>
                  <a:pt x="298251" y="286345"/>
                </a:lnTo>
                <a:lnTo>
                  <a:pt x="192087" y="287337"/>
                </a:lnTo>
                <a:lnTo>
                  <a:pt x="107354" y="281185"/>
                </a:lnTo>
                <a:lnTo>
                  <a:pt x="0" y="266700"/>
                </a:lnTo>
                <a:lnTo>
                  <a:pt x="30264" y="299821"/>
                </a:lnTo>
                <a:lnTo>
                  <a:pt x="66852" y="330504"/>
                </a:lnTo>
                <a:lnTo>
                  <a:pt x="108470" y="358597"/>
                </a:lnTo>
                <a:lnTo>
                  <a:pt x="153822" y="383946"/>
                </a:lnTo>
                <a:lnTo>
                  <a:pt x="201612" y="406400"/>
                </a:lnTo>
                <a:lnTo>
                  <a:pt x="250545" y="425805"/>
                </a:lnTo>
                <a:lnTo>
                  <a:pt x="299326" y="442010"/>
                </a:lnTo>
                <a:lnTo>
                  <a:pt x="346659" y="454863"/>
                </a:lnTo>
                <a:lnTo>
                  <a:pt x="391248" y="464210"/>
                </a:lnTo>
                <a:lnTo>
                  <a:pt x="431800" y="469900"/>
                </a:lnTo>
                <a:lnTo>
                  <a:pt x="431800" y="482600"/>
                </a:lnTo>
                <a:lnTo>
                  <a:pt x="469900" y="482600"/>
                </a:lnTo>
                <a:close/>
              </a:path>
              <a:path w="685800" h="482600">
                <a:moveTo>
                  <a:pt x="642937" y="482600"/>
                </a:moveTo>
                <a:lnTo>
                  <a:pt x="642937" y="144462"/>
                </a:lnTo>
                <a:lnTo>
                  <a:pt x="638373" y="177601"/>
                </a:lnTo>
                <a:lnTo>
                  <a:pt x="635000" y="190500"/>
                </a:lnTo>
                <a:lnTo>
                  <a:pt x="537567" y="80367"/>
                </a:lnTo>
                <a:lnTo>
                  <a:pt x="474662" y="23812"/>
                </a:lnTo>
                <a:lnTo>
                  <a:pt x="418901" y="2976"/>
                </a:lnTo>
                <a:lnTo>
                  <a:pt x="342900" y="0"/>
                </a:lnTo>
                <a:lnTo>
                  <a:pt x="384175" y="81160"/>
                </a:lnTo>
                <a:lnTo>
                  <a:pt x="425450" y="173037"/>
                </a:lnTo>
                <a:lnTo>
                  <a:pt x="457200" y="248245"/>
                </a:lnTo>
                <a:lnTo>
                  <a:pt x="469900" y="279400"/>
                </a:lnTo>
                <a:lnTo>
                  <a:pt x="469900" y="482600"/>
                </a:lnTo>
                <a:lnTo>
                  <a:pt x="642937" y="482600"/>
                </a:lnTo>
                <a:close/>
              </a:path>
              <a:path w="685800" h="482600">
                <a:moveTo>
                  <a:pt x="685800" y="482600"/>
                </a:moveTo>
                <a:lnTo>
                  <a:pt x="685800" y="88900"/>
                </a:lnTo>
                <a:lnTo>
                  <a:pt x="674092" y="72231"/>
                </a:lnTo>
                <a:lnTo>
                  <a:pt x="658812" y="60325"/>
                </a:lnTo>
                <a:lnTo>
                  <a:pt x="641151" y="53181"/>
                </a:lnTo>
                <a:lnTo>
                  <a:pt x="622300" y="50800"/>
                </a:lnTo>
                <a:lnTo>
                  <a:pt x="640357" y="99417"/>
                </a:lnTo>
                <a:lnTo>
                  <a:pt x="642937" y="144462"/>
                </a:lnTo>
                <a:lnTo>
                  <a:pt x="642937" y="482600"/>
                </a:lnTo>
                <a:lnTo>
                  <a:pt x="685800" y="482600"/>
                </a:lnTo>
                <a:close/>
              </a:path>
            </a:pathLst>
          </a:custGeom>
          <a:solidFill>
            <a:srgbClr val="FAB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2184" y="6642100"/>
            <a:ext cx="482600" cy="62865"/>
          </a:xfrm>
          <a:custGeom>
            <a:avLst/>
            <a:gdLst/>
            <a:ahLst/>
            <a:cxnLst/>
            <a:rect l="l" t="t" r="r" b="b"/>
            <a:pathLst>
              <a:path w="482600" h="62865">
                <a:moveTo>
                  <a:pt x="482600" y="38100"/>
                </a:moveTo>
                <a:lnTo>
                  <a:pt x="482600" y="25400"/>
                </a:lnTo>
                <a:lnTo>
                  <a:pt x="460514" y="29489"/>
                </a:lnTo>
                <a:lnTo>
                  <a:pt x="432409" y="33731"/>
                </a:lnTo>
                <a:lnTo>
                  <a:pt x="398360" y="37515"/>
                </a:lnTo>
                <a:lnTo>
                  <a:pt x="358444" y="40233"/>
                </a:lnTo>
                <a:lnTo>
                  <a:pt x="312737" y="41275"/>
                </a:lnTo>
                <a:lnTo>
                  <a:pt x="261315" y="40030"/>
                </a:lnTo>
                <a:lnTo>
                  <a:pt x="204254" y="35890"/>
                </a:lnTo>
                <a:lnTo>
                  <a:pt x="141630" y="28244"/>
                </a:lnTo>
                <a:lnTo>
                  <a:pt x="73520" y="16484"/>
                </a:lnTo>
                <a:lnTo>
                  <a:pt x="0" y="0"/>
                </a:lnTo>
                <a:lnTo>
                  <a:pt x="18656" y="8953"/>
                </a:lnTo>
                <a:lnTo>
                  <a:pt x="92240" y="31432"/>
                </a:lnTo>
                <a:lnTo>
                  <a:pt x="142443" y="42672"/>
                </a:lnTo>
                <a:lnTo>
                  <a:pt x="198437" y="52387"/>
                </a:lnTo>
                <a:lnTo>
                  <a:pt x="257860" y="59435"/>
                </a:lnTo>
                <a:lnTo>
                  <a:pt x="318350" y="62674"/>
                </a:lnTo>
                <a:lnTo>
                  <a:pt x="377545" y="60959"/>
                </a:lnTo>
                <a:lnTo>
                  <a:pt x="433082" y="53149"/>
                </a:lnTo>
                <a:lnTo>
                  <a:pt x="4826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67784" y="671830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50800" y="0"/>
                </a:moveTo>
                <a:lnTo>
                  <a:pt x="42862" y="15478"/>
                </a:lnTo>
                <a:lnTo>
                  <a:pt x="34925" y="28575"/>
                </a:lnTo>
                <a:lnTo>
                  <a:pt x="22225" y="46434"/>
                </a:lnTo>
                <a:lnTo>
                  <a:pt x="0" y="76200"/>
                </a:lnTo>
                <a:lnTo>
                  <a:pt x="12700" y="76200"/>
                </a:lnTo>
                <a:lnTo>
                  <a:pt x="29368" y="57150"/>
                </a:lnTo>
                <a:lnTo>
                  <a:pt x="41275" y="38100"/>
                </a:lnTo>
                <a:lnTo>
                  <a:pt x="48418" y="19050"/>
                </a:lnTo>
                <a:lnTo>
                  <a:pt x="50800" y="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82084" y="64389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38100"/>
                </a:moveTo>
                <a:lnTo>
                  <a:pt x="12700" y="25400"/>
                </a:lnTo>
                <a:lnTo>
                  <a:pt x="10715" y="16073"/>
                </a:lnTo>
                <a:lnTo>
                  <a:pt x="6350" y="7937"/>
                </a:lnTo>
                <a:lnTo>
                  <a:pt x="1984" y="2182"/>
                </a:lnTo>
                <a:lnTo>
                  <a:pt x="0" y="0"/>
                </a:lnTo>
                <a:lnTo>
                  <a:pt x="1984" y="9525"/>
                </a:lnTo>
                <a:lnTo>
                  <a:pt x="10715" y="28575"/>
                </a:lnTo>
                <a:lnTo>
                  <a:pt x="12700" y="38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84" y="6362700"/>
            <a:ext cx="203200" cy="292100"/>
          </a:xfrm>
          <a:custGeom>
            <a:avLst/>
            <a:gdLst/>
            <a:ahLst/>
            <a:cxnLst/>
            <a:rect l="l" t="t" r="r" b="b"/>
            <a:pathLst>
              <a:path w="203200" h="292100">
                <a:moveTo>
                  <a:pt x="133109" y="131308"/>
                </a:moveTo>
                <a:lnTo>
                  <a:pt x="81036" y="67865"/>
                </a:lnTo>
                <a:lnTo>
                  <a:pt x="47823" y="34925"/>
                </a:lnTo>
                <a:lnTo>
                  <a:pt x="0" y="0"/>
                </a:lnTo>
                <a:lnTo>
                  <a:pt x="103187" y="97432"/>
                </a:lnTo>
                <a:lnTo>
                  <a:pt x="133109" y="131308"/>
                </a:lnTo>
                <a:close/>
              </a:path>
              <a:path w="203200" h="292100">
                <a:moveTo>
                  <a:pt x="188831" y="229564"/>
                </a:moveTo>
                <a:lnTo>
                  <a:pt x="185737" y="216098"/>
                </a:lnTo>
                <a:lnTo>
                  <a:pt x="158750" y="160337"/>
                </a:lnTo>
                <a:lnTo>
                  <a:pt x="133109" y="131308"/>
                </a:lnTo>
                <a:lnTo>
                  <a:pt x="148952" y="152796"/>
                </a:lnTo>
                <a:lnTo>
                  <a:pt x="176807" y="200025"/>
                </a:lnTo>
                <a:lnTo>
                  <a:pt x="188831" y="229564"/>
                </a:lnTo>
                <a:close/>
              </a:path>
              <a:path w="203200" h="292100">
                <a:moveTo>
                  <a:pt x="203200" y="292100"/>
                </a:moveTo>
                <a:lnTo>
                  <a:pt x="196031" y="247253"/>
                </a:lnTo>
                <a:lnTo>
                  <a:pt x="188831" y="229564"/>
                </a:lnTo>
                <a:lnTo>
                  <a:pt x="203200" y="292100"/>
                </a:lnTo>
                <a:close/>
              </a:path>
            </a:pathLst>
          </a:custGeom>
          <a:solidFill>
            <a:srgbClr val="B56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89" y="3302000"/>
            <a:ext cx="520700" cy="627380"/>
          </a:xfrm>
          <a:custGeom>
            <a:avLst/>
            <a:gdLst/>
            <a:ahLst/>
            <a:cxnLst/>
            <a:rect l="l" t="t" r="r" b="b"/>
            <a:pathLst>
              <a:path w="520700" h="627379">
                <a:moveTo>
                  <a:pt x="165100" y="0"/>
                </a:moveTo>
                <a:lnTo>
                  <a:pt x="116230" y="20827"/>
                </a:lnTo>
                <a:lnTo>
                  <a:pt x="75895" y="50800"/>
                </a:lnTo>
                <a:lnTo>
                  <a:pt x="43484" y="86867"/>
                </a:lnTo>
                <a:lnTo>
                  <a:pt x="18389" y="125983"/>
                </a:lnTo>
                <a:lnTo>
                  <a:pt x="0" y="165100"/>
                </a:lnTo>
                <a:lnTo>
                  <a:pt x="0" y="520700"/>
                </a:lnTo>
                <a:lnTo>
                  <a:pt x="95845" y="604242"/>
                </a:lnTo>
                <a:lnTo>
                  <a:pt x="144462" y="615401"/>
                </a:lnTo>
                <a:lnTo>
                  <a:pt x="144462" y="85725"/>
                </a:lnTo>
                <a:lnTo>
                  <a:pt x="150614" y="46434"/>
                </a:lnTo>
                <a:lnTo>
                  <a:pt x="165100" y="0"/>
                </a:lnTo>
                <a:close/>
              </a:path>
              <a:path w="520700" h="627379">
                <a:moveTo>
                  <a:pt x="520700" y="165100"/>
                </a:moveTo>
                <a:lnTo>
                  <a:pt x="361354" y="148232"/>
                </a:lnTo>
                <a:lnTo>
                  <a:pt x="246062" y="173037"/>
                </a:lnTo>
                <a:lnTo>
                  <a:pt x="176014" y="209748"/>
                </a:lnTo>
                <a:lnTo>
                  <a:pt x="152400" y="228600"/>
                </a:lnTo>
                <a:lnTo>
                  <a:pt x="145454" y="139303"/>
                </a:lnTo>
                <a:lnTo>
                  <a:pt x="144462" y="85725"/>
                </a:lnTo>
                <a:lnTo>
                  <a:pt x="144462" y="615401"/>
                </a:lnTo>
                <a:lnTo>
                  <a:pt x="195262" y="627062"/>
                </a:lnTo>
                <a:lnTo>
                  <a:pt x="228600" y="623584"/>
                </a:lnTo>
                <a:lnTo>
                  <a:pt x="228600" y="558800"/>
                </a:lnTo>
                <a:lnTo>
                  <a:pt x="254000" y="558408"/>
                </a:lnTo>
                <a:lnTo>
                  <a:pt x="254000" y="393700"/>
                </a:lnTo>
                <a:lnTo>
                  <a:pt x="439737" y="231775"/>
                </a:lnTo>
                <a:lnTo>
                  <a:pt x="480814" y="197246"/>
                </a:lnTo>
                <a:lnTo>
                  <a:pt x="520700" y="165100"/>
                </a:lnTo>
                <a:close/>
              </a:path>
              <a:path w="520700" h="627379">
                <a:moveTo>
                  <a:pt x="304800" y="609600"/>
                </a:moveTo>
                <a:lnTo>
                  <a:pt x="267890" y="601662"/>
                </a:lnTo>
                <a:lnTo>
                  <a:pt x="247650" y="593725"/>
                </a:lnTo>
                <a:lnTo>
                  <a:pt x="236934" y="581025"/>
                </a:lnTo>
                <a:lnTo>
                  <a:pt x="228600" y="558800"/>
                </a:lnTo>
                <a:lnTo>
                  <a:pt x="228600" y="623584"/>
                </a:lnTo>
                <a:lnTo>
                  <a:pt x="273248" y="618926"/>
                </a:lnTo>
                <a:lnTo>
                  <a:pt x="304800" y="609600"/>
                </a:lnTo>
                <a:close/>
              </a:path>
              <a:path w="520700" h="627379">
                <a:moveTo>
                  <a:pt x="482600" y="482600"/>
                </a:moveTo>
                <a:lnTo>
                  <a:pt x="254000" y="393700"/>
                </a:lnTo>
                <a:lnTo>
                  <a:pt x="254000" y="558408"/>
                </a:lnTo>
                <a:lnTo>
                  <a:pt x="305792" y="557609"/>
                </a:lnTo>
                <a:lnTo>
                  <a:pt x="388937" y="530225"/>
                </a:lnTo>
                <a:lnTo>
                  <a:pt x="455414" y="498078"/>
                </a:lnTo>
                <a:lnTo>
                  <a:pt x="482600" y="482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89" y="3352800"/>
            <a:ext cx="469900" cy="579120"/>
          </a:xfrm>
          <a:custGeom>
            <a:avLst/>
            <a:gdLst/>
            <a:ahLst/>
            <a:cxnLst/>
            <a:rect l="l" t="t" r="r" b="b"/>
            <a:pathLst>
              <a:path w="469900" h="579120">
                <a:moveTo>
                  <a:pt x="127000" y="0"/>
                </a:moveTo>
                <a:lnTo>
                  <a:pt x="86724" y="29339"/>
                </a:lnTo>
                <a:lnTo>
                  <a:pt x="54563" y="65381"/>
                </a:lnTo>
                <a:lnTo>
                  <a:pt x="30162" y="106362"/>
                </a:lnTo>
                <a:lnTo>
                  <a:pt x="13170" y="150518"/>
                </a:lnTo>
                <a:lnTo>
                  <a:pt x="3233" y="196085"/>
                </a:lnTo>
                <a:lnTo>
                  <a:pt x="0" y="241300"/>
                </a:lnTo>
                <a:lnTo>
                  <a:pt x="0" y="431800"/>
                </a:lnTo>
                <a:lnTo>
                  <a:pt x="7342" y="439340"/>
                </a:lnTo>
                <a:lnTo>
                  <a:pt x="11112" y="444500"/>
                </a:lnTo>
                <a:lnTo>
                  <a:pt x="12501" y="449659"/>
                </a:lnTo>
                <a:lnTo>
                  <a:pt x="12700" y="457200"/>
                </a:lnTo>
                <a:lnTo>
                  <a:pt x="25400" y="457200"/>
                </a:lnTo>
                <a:lnTo>
                  <a:pt x="107156" y="537368"/>
                </a:lnTo>
                <a:lnTo>
                  <a:pt x="108712" y="538567"/>
                </a:lnTo>
                <a:lnTo>
                  <a:pt x="108712" y="86969"/>
                </a:lnTo>
                <a:lnTo>
                  <a:pt x="114808" y="38303"/>
                </a:lnTo>
                <a:lnTo>
                  <a:pt x="127000" y="0"/>
                </a:lnTo>
                <a:close/>
              </a:path>
              <a:path w="469900" h="579120">
                <a:moveTo>
                  <a:pt x="469900" y="114300"/>
                </a:moveTo>
                <a:lnTo>
                  <a:pt x="422913" y="113263"/>
                </a:lnTo>
                <a:lnTo>
                  <a:pt x="370818" y="120002"/>
                </a:lnTo>
                <a:lnTo>
                  <a:pt x="316278" y="132961"/>
                </a:lnTo>
                <a:lnTo>
                  <a:pt x="261960" y="150585"/>
                </a:lnTo>
                <a:lnTo>
                  <a:pt x="210531" y="171320"/>
                </a:lnTo>
                <a:lnTo>
                  <a:pt x="164655" y="193610"/>
                </a:lnTo>
                <a:lnTo>
                  <a:pt x="127000" y="215900"/>
                </a:lnTo>
                <a:lnTo>
                  <a:pt x="114808" y="183692"/>
                </a:lnTo>
                <a:lnTo>
                  <a:pt x="108712" y="138074"/>
                </a:lnTo>
                <a:lnTo>
                  <a:pt x="108712" y="538567"/>
                </a:lnTo>
                <a:lnTo>
                  <a:pt x="152400" y="572228"/>
                </a:lnTo>
                <a:lnTo>
                  <a:pt x="152400" y="482600"/>
                </a:lnTo>
                <a:lnTo>
                  <a:pt x="203200" y="488757"/>
                </a:lnTo>
                <a:lnTo>
                  <a:pt x="203200" y="342900"/>
                </a:lnTo>
                <a:lnTo>
                  <a:pt x="293092" y="253603"/>
                </a:lnTo>
                <a:lnTo>
                  <a:pt x="350837" y="200025"/>
                </a:lnTo>
                <a:lnTo>
                  <a:pt x="401439" y="160734"/>
                </a:lnTo>
                <a:lnTo>
                  <a:pt x="469900" y="114300"/>
                </a:lnTo>
                <a:close/>
              </a:path>
              <a:path w="469900" h="579120">
                <a:moveTo>
                  <a:pt x="228600" y="558800"/>
                </a:moveTo>
                <a:lnTo>
                  <a:pt x="195262" y="536178"/>
                </a:lnTo>
                <a:lnTo>
                  <a:pt x="171450" y="511175"/>
                </a:lnTo>
                <a:lnTo>
                  <a:pt x="157162" y="490934"/>
                </a:lnTo>
                <a:lnTo>
                  <a:pt x="152400" y="482600"/>
                </a:lnTo>
                <a:lnTo>
                  <a:pt x="152400" y="572228"/>
                </a:lnTo>
                <a:lnTo>
                  <a:pt x="155575" y="574675"/>
                </a:lnTo>
                <a:lnTo>
                  <a:pt x="189706" y="578643"/>
                </a:lnTo>
                <a:lnTo>
                  <a:pt x="228600" y="558800"/>
                </a:lnTo>
                <a:close/>
              </a:path>
              <a:path w="469900" h="579120">
                <a:moveTo>
                  <a:pt x="419100" y="431800"/>
                </a:moveTo>
                <a:lnTo>
                  <a:pt x="353219" y="412551"/>
                </a:lnTo>
                <a:lnTo>
                  <a:pt x="282575" y="382587"/>
                </a:lnTo>
                <a:lnTo>
                  <a:pt x="226219" y="355004"/>
                </a:lnTo>
                <a:lnTo>
                  <a:pt x="203200" y="342900"/>
                </a:lnTo>
                <a:lnTo>
                  <a:pt x="203200" y="488757"/>
                </a:lnTo>
                <a:lnTo>
                  <a:pt x="263723" y="496093"/>
                </a:lnTo>
                <a:lnTo>
                  <a:pt x="328612" y="495300"/>
                </a:lnTo>
                <a:lnTo>
                  <a:pt x="372070" y="475456"/>
                </a:lnTo>
                <a:lnTo>
                  <a:pt x="419100" y="431800"/>
                </a:lnTo>
                <a:close/>
              </a:path>
            </a:pathLst>
          </a:custGeom>
          <a:solidFill>
            <a:srgbClr val="DD7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9" y="3530600"/>
            <a:ext cx="292100" cy="254000"/>
          </a:xfrm>
          <a:custGeom>
            <a:avLst/>
            <a:gdLst/>
            <a:ahLst/>
            <a:cxnLst/>
            <a:rect l="l" t="t" r="r" b="b"/>
            <a:pathLst>
              <a:path w="292100" h="254000">
                <a:moveTo>
                  <a:pt x="19953" y="208596"/>
                </a:moveTo>
                <a:lnTo>
                  <a:pt x="18281" y="210790"/>
                </a:lnTo>
                <a:lnTo>
                  <a:pt x="0" y="254000"/>
                </a:lnTo>
                <a:lnTo>
                  <a:pt x="19953" y="208596"/>
                </a:lnTo>
                <a:close/>
              </a:path>
              <a:path w="292100" h="254000">
                <a:moveTo>
                  <a:pt x="200451" y="49259"/>
                </a:moveTo>
                <a:lnTo>
                  <a:pt x="151804" y="75406"/>
                </a:lnTo>
                <a:lnTo>
                  <a:pt x="74612" y="127000"/>
                </a:lnTo>
                <a:lnTo>
                  <a:pt x="33139" y="178593"/>
                </a:lnTo>
                <a:lnTo>
                  <a:pt x="19953" y="208596"/>
                </a:lnTo>
                <a:lnTo>
                  <a:pt x="50998" y="167878"/>
                </a:lnTo>
                <a:lnTo>
                  <a:pt x="93538" y="126751"/>
                </a:lnTo>
                <a:lnTo>
                  <a:pt x="141287" y="88900"/>
                </a:lnTo>
                <a:lnTo>
                  <a:pt x="189632" y="55810"/>
                </a:lnTo>
                <a:lnTo>
                  <a:pt x="200451" y="49259"/>
                </a:lnTo>
                <a:close/>
              </a:path>
              <a:path w="292100" h="254000">
                <a:moveTo>
                  <a:pt x="292100" y="0"/>
                </a:moveTo>
                <a:lnTo>
                  <a:pt x="269652" y="9872"/>
                </a:lnTo>
                <a:lnTo>
                  <a:pt x="233958" y="28971"/>
                </a:lnTo>
                <a:lnTo>
                  <a:pt x="200451" y="49259"/>
                </a:lnTo>
                <a:lnTo>
                  <a:pt x="292100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9" y="344170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18071" y="94228"/>
                </a:moveTo>
                <a:lnTo>
                  <a:pt x="14684" y="103981"/>
                </a:lnTo>
                <a:lnTo>
                  <a:pt x="0" y="165100"/>
                </a:lnTo>
                <a:lnTo>
                  <a:pt x="4365" y="207168"/>
                </a:lnTo>
                <a:lnTo>
                  <a:pt x="9407" y="218393"/>
                </a:lnTo>
                <a:lnTo>
                  <a:pt x="9407" y="165570"/>
                </a:lnTo>
                <a:lnTo>
                  <a:pt x="14287" y="112712"/>
                </a:lnTo>
                <a:lnTo>
                  <a:pt x="18071" y="94228"/>
                </a:lnTo>
                <a:close/>
              </a:path>
              <a:path w="50800" h="254000">
                <a:moveTo>
                  <a:pt x="25400" y="254000"/>
                </a:moveTo>
                <a:lnTo>
                  <a:pt x="12288" y="214900"/>
                </a:lnTo>
                <a:lnTo>
                  <a:pt x="9407" y="165570"/>
                </a:lnTo>
                <a:lnTo>
                  <a:pt x="9407" y="218393"/>
                </a:lnTo>
                <a:lnTo>
                  <a:pt x="25400" y="254000"/>
                </a:lnTo>
                <a:close/>
              </a:path>
              <a:path w="50800" h="254000">
                <a:moveTo>
                  <a:pt x="50799" y="0"/>
                </a:moveTo>
                <a:lnTo>
                  <a:pt x="37453" y="23224"/>
                </a:lnTo>
                <a:lnTo>
                  <a:pt x="24459" y="63029"/>
                </a:lnTo>
                <a:lnTo>
                  <a:pt x="18071" y="94228"/>
                </a:lnTo>
                <a:lnTo>
                  <a:pt x="50799" y="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89" y="37338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0"/>
                </a:lnTo>
                <a:lnTo>
                  <a:pt x="0" y="12700"/>
                </a:lnTo>
                <a:lnTo>
                  <a:pt x="7540" y="20042"/>
                </a:lnTo>
                <a:lnTo>
                  <a:pt x="12700" y="23812"/>
                </a:lnTo>
                <a:lnTo>
                  <a:pt x="17859" y="25201"/>
                </a:lnTo>
                <a:lnTo>
                  <a:pt x="25400" y="254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89" y="3733800"/>
            <a:ext cx="254000" cy="69850"/>
          </a:xfrm>
          <a:custGeom>
            <a:avLst/>
            <a:gdLst/>
            <a:ahLst/>
            <a:cxnLst/>
            <a:rect l="l" t="t" r="r" b="b"/>
            <a:pathLst>
              <a:path w="254000" h="69850">
                <a:moveTo>
                  <a:pt x="254000" y="63500"/>
                </a:moveTo>
                <a:lnTo>
                  <a:pt x="139303" y="53578"/>
                </a:lnTo>
                <a:lnTo>
                  <a:pt x="60325" y="31750"/>
                </a:lnTo>
                <a:lnTo>
                  <a:pt x="14684" y="9921"/>
                </a:lnTo>
                <a:lnTo>
                  <a:pt x="0" y="0"/>
                </a:lnTo>
                <a:lnTo>
                  <a:pt x="39099" y="32043"/>
                </a:lnTo>
                <a:lnTo>
                  <a:pt x="88429" y="53151"/>
                </a:lnTo>
                <a:lnTo>
                  <a:pt x="141287" y="65087"/>
                </a:lnTo>
                <a:lnTo>
                  <a:pt x="190970" y="69614"/>
                </a:lnTo>
                <a:lnTo>
                  <a:pt x="230775" y="68497"/>
                </a:lnTo>
                <a:lnTo>
                  <a:pt x="254000" y="63500"/>
                </a:lnTo>
                <a:close/>
              </a:path>
            </a:pathLst>
          </a:custGeom>
          <a:solidFill>
            <a:srgbClr val="6F4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89" y="3771900"/>
            <a:ext cx="1651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15" y="806450"/>
            <a:ext cx="308610" cy="171450"/>
          </a:xfrm>
          <a:custGeom>
            <a:avLst/>
            <a:gdLst/>
            <a:ahLst/>
            <a:cxnLst/>
            <a:rect l="l" t="t" r="r" b="b"/>
            <a:pathLst>
              <a:path w="308609" h="171450">
                <a:moveTo>
                  <a:pt x="308173" y="82550"/>
                </a:moveTo>
                <a:lnTo>
                  <a:pt x="295473" y="44450"/>
                </a:lnTo>
                <a:lnTo>
                  <a:pt x="190896" y="3175"/>
                </a:lnTo>
                <a:lnTo>
                  <a:pt x="125610" y="0"/>
                </a:lnTo>
                <a:lnTo>
                  <a:pt x="72231" y="44450"/>
                </a:lnTo>
                <a:lnTo>
                  <a:pt x="3373" y="146050"/>
                </a:lnTo>
                <a:lnTo>
                  <a:pt x="0" y="150018"/>
                </a:lnTo>
                <a:lnTo>
                  <a:pt x="4960" y="158750"/>
                </a:lnTo>
                <a:lnTo>
                  <a:pt x="12303" y="167481"/>
                </a:lnTo>
                <a:lnTo>
                  <a:pt x="16073" y="171450"/>
                </a:lnTo>
                <a:lnTo>
                  <a:pt x="46632" y="119657"/>
                </a:lnTo>
                <a:lnTo>
                  <a:pt x="70048" y="90487"/>
                </a:lnTo>
                <a:lnTo>
                  <a:pt x="98226" y="73223"/>
                </a:lnTo>
                <a:lnTo>
                  <a:pt x="143073" y="57150"/>
                </a:lnTo>
                <a:lnTo>
                  <a:pt x="201017" y="50403"/>
                </a:lnTo>
                <a:lnTo>
                  <a:pt x="254198" y="60325"/>
                </a:lnTo>
                <a:lnTo>
                  <a:pt x="293092" y="75009"/>
                </a:lnTo>
                <a:lnTo>
                  <a:pt x="308173" y="8255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42" y="774700"/>
            <a:ext cx="1035685" cy="698500"/>
          </a:xfrm>
          <a:custGeom>
            <a:avLst/>
            <a:gdLst/>
            <a:ahLst/>
            <a:cxnLst/>
            <a:rect l="l" t="t" r="r" b="b"/>
            <a:pathLst>
              <a:path w="1035685" h="698500">
                <a:moveTo>
                  <a:pt x="654446" y="0"/>
                </a:moveTo>
                <a:lnTo>
                  <a:pt x="70246" y="0"/>
                </a:lnTo>
                <a:lnTo>
                  <a:pt x="46235" y="72628"/>
                </a:lnTo>
                <a:lnTo>
                  <a:pt x="30559" y="133350"/>
                </a:lnTo>
                <a:lnTo>
                  <a:pt x="22026" y="175021"/>
                </a:lnTo>
                <a:lnTo>
                  <a:pt x="19446" y="190500"/>
                </a:lnTo>
                <a:lnTo>
                  <a:pt x="6746" y="203200"/>
                </a:lnTo>
                <a:lnTo>
                  <a:pt x="0" y="270867"/>
                </a:lnTo>
                <a:lnTo>
                  <a:pt x="396" y="315912"/>
                </a:lnTo>
                <a:lnTo>
                  <a:pt x="10318" y="358576"/>
                </a:lnTo>
                <a:lnTo>
                  <a:pt x="32146" y="419100"/>
                </a:lnTo>
                <a:lnTo>
                  <a:pt x="70048" y="480417"/>
                </a:lnTo>
                <a:lnTo>
                  <a:pt x="116284" y="528637"/>
                </a:lnTo>
                <a:lnTo>
                  <a:pt x="155376" y="560189"/>
                </a:lnTo>
                <a:lnTo>
                  <a:pt x="162321" y="564958"/>
                </a:lnTo>
                <a:lnTo>
                  <a:pt x="162321" y="487362"/>
                </a:lnTo>
                <a:lnTo>
                  <a:pt x="164703" y="462557"/>
                </a:lnTo>
                <a:lnTo>
                  <a:pt x="171846" y="431800"/>
                </a:lnTo>
                <a:lnTo>
                  <a:pt x="260945" y="585985"/>
                </a:lnTo>
                <a:lnTo>
                  <a:pt x="370284" y="665162"/>
                </a:lnTo>
                <a:lnTo>
                  <a:pt x="438546" y="686649"/>
                </a:lnTo>
                <a:lnTo>
                  <a:pt x="438546" y="317500"/>
                </a:lnTo>
                <a:lnTo>
                  <a:pt x="603646" y="377217"/>
                </a:lnTo>
                <a:lnTo>
                  <a:pt x="603646" y="38099"/>
                </a:lnTo>
                <a:lnTo>
                  <a:pt x="615156" y="28574"/>
                </a:lnTo>
                <a:lnTo>
                  <a:pt x="642937" y="9524"/>
                </a:lnTo>
                <a:lnTo>
                  <a:pt x="654446" y="0"/>
                </a:lnTo>
                <a:close/>
              </a:path>
              <a:path w="1035685" h="698500">
                <a:moveTo>
                  <a:pt x="171846" y="571500"/>
                </a:moveTo>
                <a:lnTo>
                  <a:pt x="164703" y="519310"/>
                </a:lnTo>
                <a:lnTo>
                  <a:pt x="162321" y="487362"/>
                </a:lnTo>
                <a:lnTo>
                  <a:pt x="162321" y="564958"/>
                </a:lnTo>
                <a:lnTo>
                  <a:pt x="171846" y="571500"/>
                </a:lnTo>
                <a:close/>
              </a:path>
              <a:path w="1035685" h="698500">
                <a:moveTo>
                  <a:pt x="502046" y="698500"/>
                </a:moveTo>
                <a:lnTo>
                  <a:pt x="438546" y="317500"/>
                </a:lnTo>
                <a:lnTo>
                  <a:pt x="438546" y="686649"/>
                </a:lnTo>
                <a:lnTo>
                  <a:pt x="462954" y="694332"/>
                </a:lnTo>
                <a:lnTo>
                  <a:pt x="502046" y="698500"/>
                </a:lnTo>
                <a:close/>
              </a:path>
              <a:path w="1035685" h="698500">
                <a:moveTo>
                  <a:pt x="1035441" y="533400"/>
                </a:moveTo>
                <a:lnTo>
                  <a:pt x="1012224" y="487164"/>
                </a:lnTo>
                <a:lnTo>
                  <a:pt x="992579" y="449262"/>
                </a:lnTo>
                <a:lnTo>
                  <a:pt x="921146" y="317500"/>
                </a:lnTo>
                <a:lnTo>
                  <a:pt x="891861" y="274887"/>
                </a:lnTo>
                <a:lnTo>
                  <a:pt x="856200" y="232484"/>
                </a:lnTo>
                <a:lnTo>
                  <a:pt x="816254" y="191440"/>
                </a:lnTo>
                <a:lnTo>
                  <a:pt x="774112" y="152905"/>
                </a:lnTo>
                <a:lnTo>
                  <a:pt x="731866" y="118028"/>
                </a:lnTo>
                <a:lnTo>
                  <a:pt x="691606" y="87959"/>
                </a:lnTo>
                <a:lnTo>
                  <a:pt x="655422" y="63848"/>
                </a:lnTo>
                <a:lnTo>
                  <a:pt x="603646" y="38099"/>
                </a:lnTo>
                <a:lnTo>
                  <a:pt x="603646" y="377217"/>
                </a:lnTo>
                <a:lnTo>
                  <a:pt x="1035441" y="5334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76" y="774700"/>
            <a:ext cx="925830" cy="647700"/>
          </a:xfrm>
          <a:custGeom>
            <a:avLst/>
            <a:gdLst/>
            <a:ahLst/>
            <a:cxnLst/>
            <a:rect l="l" t="t" r="r" b="b"/>
            <a:pathLst>
              <a:path w="925830" h="647700">
                <a:moveTo>
                  <a:pt x="544512" y="0"/>
                </a:moveTo>
                <a:lnTo>
                  <a:pt x="100012" y="0"/>
                </a:lnTo>
                <a:lnTo>
                  <a:pt x="90487" y="21034"/>
                </a:lnTo>
                <a:lnTo>
                  <a:pt x="71437" y="67865"/>
                </a:lnTo>
                <a:lnTo>
                  <a:pt x="61912" y="88900"/>
                </a:lnTo>
                <a:lnTo>
                  <a:pt x="61912" y="101600"/>
                </a:lnTo>
                <a:lnTo>
                  <a:pt x="12501" y="286146"/>
                </a:lnTo>
                <a:lnTo>
                  <a:pt x="0" y="387350"/>
                </a:lnTo>
                <a:lnTo>
                  <a:pt x="27979" y="440928"/>
                </a:lnTo>
                <a:lnTo>
                  <a:pt x="97234" y="480992"/>
                </a:lnTo>
                <a:lnTo>
                  <a:pt x="97234" y="417314"/>
                </a:lnTo>
                <a:lnTo>
                  <a:pt x="115887" y="360362"/>
                </a:lnTo>
                <a:lnTo>
                  <a:pt x="139303" y="320079"/>
                </a:lnTo>
                <a:lnTo>
                  <a:pt x="150812" y="304800"/>
                </a:lnTo>
                <a:lnTo>
                  <a:pt x="212129" y="474464"/>
                </a:lnTo>
                <a:lnTo>
                  <a:pt x="260350" y="566737"/>
                </a:lnTo>
                <a:lnTo>
                  <a:pt x="320476" y="613767"/>
                </a:lnTo>
                <a:lnTo>
                  <a:pt x="366712" y="629935"/>
                </a:lnTo>
                <a:lnTo>
                  <a:pt x="366712" y="266700"/>
                </a:lnTo>
                <a:lnTo>
                  <a:pt x="493712" y="303278"/>
                </a:lnTo>
                <a:lnTo>
                  <a:pt x="493712" y="63500"/>
                </a:lnTo>
                <a:lnTo>
                  <a:pt x="498078" y="46434"/>
                </a:lnTo>
                <a:lnTo>
                  <a:pt x="509587" y="31749"/>
                </a:lnTo>
                <a:lnTo>
                  <a:pt x="525859" y="17065"/>
                </a:lnTo>
                <a:lnTo>
                  <a:pt x="544512" y="0"/>
                </a:lnTo>
                <a:close/>
              </a:path>
              <a:path w="925830" h="647700">
                <a:moveTo>
                  <a:pt x="100012" y="482600"/>
                </a:moveTo>
                <a:lnTo>
                  <a:pt x="97234" y="417314"/>
                </a:lnTo>
                <a:lnTo>
                  <a:pt x="97234" y="480992"/>
                </a:lnTo>
                <a:lnTo>
                  <a:pt x="100012" y="482600"/>
                </a:lnTo>
                <a:close/>
              </a:path>
              <a:path w="925830" h="647700">
                <a:moveTo>
                  <a:pt x="417512" y="647700"/>
                </a:moveTo>
                <a:lnTo>
                  <a:pt x="398859" y="534590"/>
                </a:lnTo>
                <a:lnTo>
                  <a:pt x="382587" y="409575"/>
                </a:lnTo>
                <a:lnTo>
                  <a:pt x="366712" y="266700"/>
                </a:lnTo>
                <a:lnTo>
                  <a:pt x="366712" y="629935"/>
                </a:lnTo>
                <a:lnTo>
                  <a:pt x="417512" y="647700"/>
                </a:lnTo>
                <a:close/>
              </a:path>
              <a:path w="925830" h="647700">
                <a:moveTo>
                  <a:pt x="925512" y="457200"/>
                </a:moveTo>
                <a:lnTo>
                  <a:pt x="906344" y="415741"/>
                </a:lnTo>
                <a:lnTo>
                  <a:pt x="881180" y="374238"/>
                </a:lnTo>
                <a:lnTo>
                  <a:pt x="850900" y="333176"/>
                </a:lnTo>
                <a:lnTo>
                  <a:pt x="816386" y="293040"/>
                </a:lnTo>
                <a:lnTo>
                  <a:pt x="778521" y="254316"/>
                </a:lnTo>
                <a:lnTo>
                  <a:pt x="738187" y="217487"/>
                </a:lnTo>
                <a:lnTo>
                  <a:pt x="696265" y="183040"/>
                </a:lnTo>
                <a:lnTo>
                  <a:pt x="653638" y="151459"/>
                </a:lnTo>
                <a:lnTo>
                  <a:pt x="611187" y="123229"/>
                </a:lnTo>
                <a:lnTo>
                  <a:pt x="569794" y="98836"/>
                </a:lnTo>
                <a:lnTo>
                  <a:pt x="530342" y="78764"/>
                </a:lnTo>
                <a:lnTo>
                  <a:pt x="493712" y="63500"/>
                </a:lnTo>
                <a:lnTo>
                  <a:pt x="493712" y="303278"/>
                </a:lnTo>
                <a:lnTo>
                  <a:pt x="575468" y="326826"/>
                </a:lnTo>
                <a:lnTo>
                  <a:pt x="703262" y="366712"/>
                </a:lnTo>
                <a:lnTo>
                  <a:pt x="802481" y="404217"/>
                </a:lnTo>
                <a:lnTo>
                  <a:pt x="925512" y="4572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89" y="861563"/>
            <a:ext cx="609600" cy="218440"/>
          </a:xfrm>
          <a:custGeom>
            <a:avLst/>
            <a:gdLst/>
            <a:ahLst/>
            <a:cxnLst/>
            <a:rect l="l" t="t" r="r" b="b"/>
            <a:pathLst>
              <a:path w="609600" h="218440">
                <a:moveTo>
                  <a:pt x="142290" y="3850"/>
                </a:moveTo>
                <a:lnTo>
                  <a:pt x="95749" y="0"/>
                </a:lnTo>
                <a:lnTo>
                  <a:pt x="45889" y="3077"/>
                </a:lnTo>
                <a:lnTo>
                  <a:pt x="0" y="14736"/>
                </a:lnTo>
                <a:lnTo>
                  <a:pt x="142290" y="3850"/>
                </a:lnTo>
                <a:close/>
              </a:path>
              <a:path w="609600" h="218440">
                <a:moveTo>
                  <a:pt x="364138" y="72378"/>
                </a:moveTo>
                <a:lnTo>
                  <a:pt x="257175" y="21086"/>
                </a:lnTo>
                <a:lnTo>
                  <a:pt x="145256" y="3623"/>
                </a:lnTo>
                <a:lnTo>
                  <a:pt x="142290" y="3850"/>
                </a:lnTo>
                <a:lnTo>
                  <a:pt x="148498" y="4364"/>
                </a:lnTo>
                <a:lnTo>
                  <a:pt x="203051" y="15032"/>
                </a:lnTo>
                <a:lnTo>
                  <a:pt x="258327" y="30865"/>
                </a:lnTo>
                <a:lnTo>
                  <a:pt x="313241" y="50725"/>
                </a:lnTo>
                <a:lnTo>
                  <a:pt x="364138" y="72378"/>
                </a:lnTo>
                <a:close/>
              </a:path>
              <a:path w="609600" h="218440">
                <a:moveTo>
                  <a:pt x="609599" y="217936"/>
                </a:moveTo>
                <a:lnTo>
                  <a:pt x="574499" y="190685"/>
                </a:lnTo>
                <a:lnTo>
                  <a:pt x="507629" y="147660"/>
                </a:lnTo>
                <a:lnTo>
                  <a:pt x="464989" y="123079"/>
                </a:lnTo>
                <a:lnTo>
                  <a:pt x="417655" y="97971"/>
                </a:lnTo>
                <a:lnTo>
                  <a:pt x="366712" y="73473"/>
                </a:lnTo>
                <a:lnTo>
                  <a:pt x="364138" y="72378"/>
                </a:lnTo>
                <a:lnTo>
                  <a:pt x="392906" y="86173"/>
                </a:lnTo>
                <a:lnTo>
                  <a:pt x="609599" y="217936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589" y="774700"/>
            <a:ext cx="88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289" y="774700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98" y="30360"/>
                </a:lnTo>
                <a:lnTo>
                  <a:pt x="1587" y="23812"/>
                </a:lnTo>
                <a:lnTo>
                  <a:pt x="5357" y="14882"/>
                </a:lnTo>
                <a:lnTo>
                  <a:pt x="127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73" y="889000"/>
            <a:ext cx="67615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973" y="914400"/>
            <a:ext cx="133985" cy="419100"/>
          </a:xfrm>
          <a:custGeom>
            <a:avLst/>
            <a:gdLst/>
            <a:ahLst/>
            <a:cxnLst/>
            <a:rect l="l" t="t" r="r" b="b"/>
            <a:pathLst>
              <a:path w="133984" h="419100">
                <a:moveTo>
                  <a:pt x="133515" y="419100"/>
                </a:moveTo>
                <a:lnTo>
                  <a:pt x="54735" y="246459"/>
                </a:lnTo>
                <a:lnTo>
                  <a:pt x="17628" y="114300"/>
                </a:lnTo>
                <a:lnTo>
                  <a:pt x="6713" y="29765"/>
                </a:lnTo>
                <a:lnTo>
                  <a:pt x="6515" y="0"/>
                </a:lnTo>
                <a:lnTo>
                  <a:pt x="0" y="46984"/>
                </a:lnTo>
                <a:lnTo>
                  <a:pt x="4250" y="101181"/>
                </a:lnTo>
                <a:lnTo>
                  <a:pt x="16863" y="159455"/>
                </a:lnTo>
                <a:lnTo>
                  <a:pt x="35434" y="218669"/>
                </a:lnTo>
                <a:lnTo>
                  <a:pt x="57559" y="275689"/>
                </a:lnTo>
                <a:lnTo>
                  <a:pt x="80834" y="327377"/>
                </a:lnTo>
                <a:lnTo>
                  <a:pt x="102854" y="370599"/>
                </a:lnTo>
                <a:lnTo>
                  <a:pt x="121216" y="402218"/>
                </a:lnTo>
                <a:lnTo>
                  <a:pt x="133515" y="4191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" y="5168900"/>
            <a:ext cx="600075" cy="900430"/>
          </a:xfrm>
          <a:custGeom>
            <a:avLst/>
            <a:gdLst/>
            <a:ahLst/>
            <a:cxnLst/>
            <a:rect l="l" t="t" r="r" b="b"/>
            <a:pathLst>
              <a:path w="600075" h="900429">
                <a:moveTo>
                  <a:pt x="373062" y="260350"/>
                </a:moveTo>
                <a:lnTo>
                  <a:pt x="330001" y="157559"/>
                </a:lnTo>
                <a:lnTo>
                  <a:pt x="228600" y="0"/>
                </a:lnTo>
                <a:lnTo>
                  <a:pt x="181372" y="123031"/>
                </a:lnTo>
                <a:lnTo>
                  <a:pt x="63500" y="444500"/>
                </a:lnTo>
                <a:lnTo>
                  <a:pt x="51792" y="425648"/>
                </a:lnTo>
                <a:lnTo>
                  <a:pt x="36512" y="407987"/>
                </a:lnTo>
                <a:lnTo>
                  <a:pt x="18851" y="392707"/>
                </a:lnTo>
                <a:lnTo>
                  <a:pt x="0" y="381000"/>
                </a:lnTo>
                <a:lnTo>
                  <a:pt x="0" y="812800"/>
                </a:lnTo>
                <a:lnTo>
                  <a:pt x="28575" y="820142"/>
                </a:lnTo>
                <a:lnTo>
                  <a:pt x="57150" y="823912"/>
                </a:lnTo>
                <a:lnTo>
                  <a:pt x="85725" y="825301"/>
                </a:lnTo>
                <a:lnTo>
                  <a:pt x="114300" y="825500"/>
                </a:lnTo>
                <a:lnTo>
                  <a:pt x="263128" y="888404"/>
                </a:lnTo>
                <a:lnTo>
                  <a:pt x="317500" y="895533"/>
                </a:lnTo>
                <a:lnTo>
                  <a:pt x="317500" y="482600"/>
                </a:lnTo>
                <a:lnTo>
                  <a:pt x="366117" y="353615"/>
                </a:lnTo>
                <a:lnTo>
                  <a:pt x="373062" y="260350"/>
                </a:lnTo>
                <a:close/>
              </a:path>
              <a:path w="600075" h="900429">
                <a:moveTo>
                  <a:pt x="600075" y="502642"/>
                </a:moveTo>
                <a:lnTo>
                  <a:pt x="596900" y="368300"/>
                </a:lnTo>
                <a:lnTo>
                  <a:pt x="515739" y="412948"/>
                </a:lnTo>
                <a:lnTo>
                  <a:pt x="423862" y="449262"/>
                </a:lnTo>
                <a:lnTo>
                  <a:pt x="348655" y="473670"/>
                </a:lnTo>
                <a:lnTo>
                  <a:pt x="317500" y="482600"/>
                </a:lnTo>
                <a:lnTo>
                  <a:pt x="317500" y="895533"/>
                </a:lnTo>
                <a:lnTo>
                  <a:pt x="342900" y="898863"/>
                </a:lnTo>
                <a:lnTo>
                  <a:pt x="342900" y="736600"/>
                </a:lnTo>
                <a:lnTo>
                  <a:pt x="496887" y="652264"/>
                </a:lnTo>
                <a:lnTo>
                  <a:pt x="574675" y="585787"/>
                </a:lnTo>
                <a:lnTo>
                  <a:pt x="600075" y="502642"/>
                </a:lnTo>
                <a:close/>
              </a:path>
              <a:path w="600075" h="900429">
                <a:moveTo>
                  <a:pt x="495300" y="736600"/>
                </a:moveTo>
                <a:lnTo>
                  <a:pt x="450056" y="747315"/>
                </a:lnTo>
                <a:lnTo>
                  <a:pt x="400050" y="746125"/>
                </a:lnTo>
                <a:lnTo>
                  <a:pt x="359569" y="740171"/>
                </a:lnTo>
                <a:lnTo>
                  <a:pt x="342900" y="736600"/>
                </a:lnTo>
                <a:lnTo>
                  <a:pt x="342900" y="898863"/>
                </a:lnTo>
                <a:lnTo>
                  <a:pt x="352425" y="900112"/>
                </a:lnTo>
                <a:lnTo>
                  <a:pt x="417909" y="852289"/>
                </a:lnTo>
                <a:lnTo>
                  <a:pt x="495300" y="736600"/>
                </a:lnTo>
                <a:close/>
              </a:path>
            </a:pathLst>
          </a:custGeom>
          <a:solidFill>
            <a:srgbClr val="FFF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" y="5245100"/>
            <a:ext cx="546100" cy="748030"/>
          </a:xfrm>
          <a:custGeom>
            <a:avLst/>
            <a:gdLst/>
            <a:ahLst/>
            <a:cxnLst/>
            <a:rect l="l" t="t" r="r" b="b"/>
            <a:pathLst>
              <a:path w="546100" h="748029">
                <a:moveTo>
                  <a:pt x="292692" y="257135"/>
                </a:moveTo>
                <a:lnTo>
                  <a:pt x="290567" y="200064"/>
                </a:lnTo>
                <a:lnTo>
                  <a:pt x="284574" y="143933"/>
                </a:lnTo>
                <a:lnTo>
                  <a:pt x="274504" y="90624"/>
                </a:lnTo>
                <a:lnTo>
                  <a:pt x="260149" y="42019"/>
                </a:lnTo>
                <a:lnTo>
                  <a:pt x="241300" y="0"/>
                </a:lnTo>
                <a:lnTo>
                  <a:pt x="201414" y="137120"/>
                </a:lnTo>
                <a:lnTo>
                  <a:pt x="150812" y="277812"/>
                </a:lnTo>
                <a:lnTo>
                  <a:pt x="107354" y="387548"/>
                </a:lnTo>
                <a:lnTo>
                  <a:pt x="88900" y="431800"/>
                </a:lnTo>
                <a:lnTo>
                  <a:pt x="66079" y="409178"/>
                </a:lnTo>
                <a:lnTo>
                  <a:pt x="49212" y="393700"/>
                </a:lnTo>
                <a:lnTo>
                  <a:pt x="29964" y="378221"/>
                </a:lnTo>
                <a:lnTo>
                  <a:pt x="0" y="355600"/>
                </a:lnTo>
                <a:lnTo>
                  <a:pt x="0" y="685800"/>
                </a:lnTo>
                <a:lnTo>
                  <a:pt x="16668" y="693142"/>
                </a:lnTo>
                <a:lnTo>
                  <a:pt x="28575" y="696912"/>
                </a:lnTo>
                <a:lnTo>
                  <a:pt x="35718" y="698301"/>
                </a:lnTo>
                <a:lnTo>
                  <a:pt x="38100" y="698500"/>
                </a:lnTo>
                <a:lnTo>
                  <a:pt x="50800" y="711200"/>
                </a:lnTo>
                <a:lnTo>
                  <a:pt x="95771" y="724718"/>
                </a:lnTo>
                <a:lnTo>
                  <a:pt x="143867" y="736004"/>
                </a:lnTo>
                <a:lnTo>
                  <a:pt x="193452" y="744016"/>
                </a:lnTo>
                <a:lnTo>
                  <a:pt x="228600" y="746644"/>
                </a:lnTo>
                <a:lnTo>
                  <a:pt x="228600" y="673100"/>
                </a:lnTo>
                <a:lnTo>
                  <a:pt x="242976" y="666610"/>
                </a:lnTo>
                <a:lnTo>
                  <a:pt x="266700" y="655735"/>
                </a:lnTo>
                <a:lnTo>
                  <a:pt x="266700" y="457200"/>
                </a:lnTo>
                <a:lnTo>
                  <a:pt x="277954" y="415180"/>
                </a:lnTo>
                <a:lnTo>
                  <a:pt x="286177" y="366575"/>
                </a:lnTo>
                <a:lnTo>
                  <a:pt x="291159" y="313266"/>
                </a:lnTo>
                <a:lnTo>
                  <a:pt x="292692" y="257135"/>
                </a:lnTo>
                <a:close/>
              </a:path>
              <a:path w="546100" h="748029">
                <a:moveTo>
                  <a:pt x="406400" y="698500"/>
                </a:moveTo>
                <a:lnTo>
                  <a:pt x="358973" y="705246"/>
                </a:lnTo>
                <a:lnTo>
                  <a:pt x="312737" y="704850"/>
                </a:lnTo>
                <a:lnTo>
                  <a:pt x="268883" y="694928"/>
                </a:lnTo>
                <a:lnTo>
                  <a:pt x="228600" y="673100"/>
                </a:lnTo>
                <a:lnTo>
                  <a:pt x="228600" y="746644"/>
                </a:lnTo>
                <a:lnTo>
                  <a:pt x="242976" y="747709"/>
                </a:lnTo>
                <a:lnTo>
                  <a:pt x="290537" y="746050"/>
                </a:lnTo>
                <a:lnTo>
                  <a:pt x="334764" y="737989"/>
                </a:lnTo>
                <a:lnTo>
                  <a:pt x="373930" y="722486"/>
                </a:lnTo>
                <a:lnTo>
                  <a:pt x="406400" y="698500"/>
                </a:lnTo>
                <a:close/>
              </a:path>
              <a:path w="546100" h="748029">
                <a:moveTo>
                  <a:pt x="546100" y="355600"/>
                </a:moveTo>
                <a:lnTo>
                  <a:pt x="513056" y="381646"/>
                </a:lnTo>
                <a:lnTo>
                  <a:pt x="468018" y="407340"/>
                </a:lnTo>
                <a:lnTo>
                  <a:pt x="415925" y="430212"/>
                </a:lnTo>
                <a:lnTo>
                  <a:pt x="361715" y="447792"/>
                </a:lnTo>
                <a:lnTo>
                  <a:pt x="310327" y="457611"/>
                </a:lnTo>
                <a:lnTo>
                  <a:pt x="266700" y="457200"/>
                </a:lnTo>
                <a:lnTo>
                  <a:pt x="266700" y="655735"/>
                </a:lnTo>
                <a:lnTo>
                  <a:pt x="303581" y="637324"/>
                </a:lnTo>
                <a:lnTo>
                  <a:pt x="344017" y="614375"/>
                </a:lnTo>
                <a:lnTo>
                  <a:pt x="387350" y="585787"/>
                </a:lnTo>
                <a:lnTo>
                  <a:pt x="430682" y="551484"/>
                </a:lnTo>
                <a:lnTo>
                  <a:pt x="471119" y="511390"/>
                </a:lnTo>
                <a:lnTo>
                  <a:pt x="505765" y="465429"/>
                </a:lnTo>
                <a:lnTo>
                  <a:pt x="531723" y="413524"/>
                </a:lnTo>
                <a:lnTo>
                  <a:pt x="546100" y="355600"/>
                </a:lnTo>
                <a:close/>
              </a:path>
            </a:pathLst>
          </a:custGeom>
          <a:solidFill>
            <a:srgbClr val="EE9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9" y="5448300"/>
            <a:ext cx="167005" cy="482600"/>
          </a:xfrm>
          <a:custGeom>
            <a:avLst/>
            <a:gdLst/>
            <a:ahLst/>
            <a:cxnLst/>
            <a:rect l="l" t="t" r="r" b="b"/>
            <a:pathLst>
              <a:path w="167004" h="482600">
                <a:moveTo>
                  <a:pt x="166979" y="20686"/>
                </a:moveTo>
                <a:lnTo>
                  <a:pt x="165100" y="0"/>
                </a:lnTo>
                <a:lnTo>
                  <a:pt x="123229" y="220067"/>
                </a:lnTo>
                <a:lnTo>
                  <a:pt x="68262" y="369887"/>
                </a:lnTo>
                <a:lnTo>
                  <a:pt x="20439" y="455414"/>
                </a:lnTo>
                <a:lnTo>
                  <a:pt x="0" y="482600"/>
                </a:lnTo>
                <a:lnTo>
                  <a:pt x="32756" y="452467"/>
                </a:lnTo>
                <a:lnTo>
                  <a:pt x="61792" y="412201"/>
                </a:lnTo>
                <a:lnTo>
                  <a:pt x="87163" y="364263"/>
                </a:lnTo>
                <a:lnTo>
                  <a:pt x="108928" y="311116"/>
                </a:lnTo>
                <a:lnTo>
                  <a:pt x="127143" y="255221"/>
                </a:lnTo>
                <a:lnTo>
                  <a:pt x="141866" y="199039"/>
                </a:lnTo>
                <a:lnTo>
                  <a:pt x="153154" y="145033"/>
                </a:lnTo>
                <a:lnTo>
                  <a:pt x="161064" y="95665"/>
                </a:lnTo>
                <a:lnTo>
                  <a:pt x="165653" y="53395"/>
                </a:lnTo>
                <a:lnTo>
                  <a:pt x="166979" y="20686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789" y="5702300"/>
            <a:ext cx="304800" cy="141605"/>
          </a:xfrm>
          <a:custGeom>
            <a:avLst/>
            <a:gdLst/>
            <a:ahLst/>
            <a:cxnLst/>
            <a:rect l="l" t="t" r="r" b="b"/>
            <a:pathLst>
              <a:path w="304800" h="141604">
                <a:moveTo>
                  <a:pt x="304800" y="0"/>
                </a:moveTo>
                <a:lnTo>
                  <a:pt x="176807" y="80764"/>
                </a:lnTo>
                <a:lnTo>
                  <a:pt x="80962" y="122237"/>
                </a:lnTo>
                <a:lnTo>
                  <a:pt x="20835" y="137517"/>
                </a:lnTo>
                <a:lnTo>
                  <a:pt x="0" y="139700"/>
                </a:lnTo>
                <a:lnTo>
                  <a:pt x="47541" y="141292"/>
                </a:lnTo>
                <a:lnTo>
                  <a:pt x="100415" y="127555"/>
                </a:lnTo>
                <a:lnTo>
                  <a:pt x="154621" y="103377"/>
                </a:lnTo>
                <a:lnTo>
                  <a:pt x="206162" y="73645"/>
                </a:lnTo>
                <a:lnTo>
                  <a:pt x="251037" y="43246"/>
                </a:lnTo>
                <a:lnTo>
                  <a:pt x="285250" y="17069"/>
                </a:lnTo>
                <a:lnTo>
                  <a:pt x="304800" y="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989" y="593090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2225" y="9525"/>
                </a:moveTo>
                <a:lnTo>
                  <a:pt x="0" y="0"/>
                </a:lnTo>
                <a:lnTo>
                  <a:pt x="12104" y="5953"/>
                </a:lnTo>
                <a:lnTo>
                  <a:pt x="22225" y="9525"/>
                </a:lnTo>
                <a:close/>
              </a:path>
              <a:path w="203200" h="38100">
                <a:moveTo>
                  <a:pt x="203200" y="38100"/>
                </a:moveTo>
                <a:lnTo>
                  <a:pt x="112514" y="32146"/>
                </a:lnTo>
                <a:lnTo>
                  <a:pt x="49212" y="19050"/>
                </a:lnTo>
                <a:lnTo>
                  <a:pt x="22225" y="9525"/>
                </a:lnTo>
                <a:lnTo>
                  <a:pt x="51395" y="22026"/>
                </a:lnTo>
                <a:lnTo>
                  <a:pt x="115887" y="33337"/>
                </a:lnTo>
                <a:lnTo>
                  <a:pt x="173236" y="37504"/>
                </a:lnTo>
                <a:lnTo>
                  <a:pt x="203200" y="381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9" y="5753100"/>
            <a:ext cx="889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9" y="5892800"/>
            <a:ext cx="76200" cy="18415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6200" y="12700"/>
                </a:moveTo>
                <a:lnTo>
                  <a:pt x="60721" y="12501"/>
                </a:lnTo>
                <a:lnTo>
                  <a:pt x="47625" y="11112"/>
                </a:lnTo>
                <a:lnTo>
                  <a:pt x="29765" y="7342"/>
                </a:lnTo>
                <a:lnTo>
                  <a:pt x="0" y="0"/>
                </a:lnTo>
                <a:lnTo>
                  <a:pt x="19050" y="9128"/>
                </a:lnTo>
                <a:lnTo>
                  <a:pt x="38100" y="15875"/>
                </a:lnTo>
                <a:lnTo>
                  <a:pt x="57150" y="17859"/>
                </a:lnTo>
                <a:lnTo>
                  <a:pt x="76200" y="12700"/>
                </a:lnTo>
                <a:close/>
              </a:path>
            </a:pathLst>
          </a:custGeom>
          <a:solidFill>
            <a:srgbClr val="9B5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39" y="5994400"/>
            <a:ext cx="82550" cy="183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80384" y="863600"/>
            <a:ext cx="582930" cy="621030"/>
          </a:xfrm>
          <a:custGeom>
            <a:avLst/>
            <a:gdLst/>
            <a:ahLst/>
            <a:cxnLst/>
            <a:rect l="l" t="t" r="r" b="b"/>
            <a:pathLst>
              <a:path w="582929" h="621030">
                <a:moveTo>
                  <a:pt x="203200" y="507999"/>
                </a:moveTo>
                <a:lnTo>
                  <a:pt x="203200" y="342899"/>
                </a:lnTo>
                <a:lnTo>
                  <a:pt x="180379" y="336351"/>
                </a:lnTo>
                <a:lnTo>
                  <a:pt x="125412" y="319087"/>
                </a:lnTo>
                <a:lnTo>
                  <a:pt x="58539" y="294679"/>
                </a:lnTo>
                <a:lnTo>
                  <a:pt x="0" y="266699"/>
                </a:lnTo>
                <a:lnTo>
                  <a:pt x="10318" y="363339"/>
                </a:lnTo>
                <a:lnTo>
                  <a:pt x="34925" y="420687"/>
                </a:lnTo>
                <a:lnTo>
                  <a:pt x="92868" y="461367"/>
                </a:lnTo>
                <a:lnTo>
                  <a:pt x="203200" y="507999"/>
                </a:lnTo>
                <a:close/>
              </a:path>
              <a:path w="582929" h="621030">
                <a:moveTo>
                  <a:pt x="203200" y="620091"/>
                </a:moveTo>
                <a:lnTo>
                  <a:pt x="203200" y="507999"/>
                </a:lnTo>
                <a:lnTo>
                  <a:pt x="192484" y="511770"/>
                </a:lnTo>
                <a:lnTo>
                  <a:pt x="165100" y="519112"/>
                </a:lnTo>
                <a:lnTo>
                  <a:pt x="128190" y="524073"/>
                </a:lnTo>
                <a:lnTo>
                  <a:pt x="88900" y="520699"/>
                </a:lnTo>
                <a:lnTo>
                  <a:pt x="150415" y="592732"/>
                </a:lnTo>
                <a:lnTo>
                  <a:pt x="200025" y="620712"/>
                </a:lnTo>
                <a:lnTo>
                  <a:pt x="203200" y="620091"/>
                </a:lnTo>
                <a:close/>
              </a:path>
              <a:path w="582929" h="621030">
                <a:moveTo>
                  <a:pt x="546100" y="268287"/>
                </a:moveTo>
                <a:lnTo>
                  <a:pt x="536575" y="210939"/>
                </a:lnTo>
                <a:lnTo>
                  <a:pt x="508000" y="114299"/>
                </a:lnTo>
                <a:lnTo>
                  <a:pt x="368300" y="292099"/>
                </a:lnTo>
                <a:lnTo>
                  <a:pt x="228600" y="0"/>
                </a:lnTo>
                <a:lnTo>
                  <a:pt x="171053" y="112514"/>
                </a:lnTo>
                <a:lnTo>
                  <a:pt x="149225" y="185737"/>
                </a:lnTo>
                <a:lnTo>
                  <a:pt x="160734" y="251817"/>
                </a:lnTo>
                <a:lnTo>
                  <a:pt x="203200" y="342899"/>
                </a:lnTo>
                <a:lnTo>
                  <a:pt x="203200" y="620091"/>
                </a:lnTo>
                <a:lnTo>
                  <a:pt x="263921" y="608210"/>
                </a:lnTo>
                <a:lnTo>
                  <a:pt x="368300" y="558799"/>
                </a:lnTo>
                <a:lnTo>
                  <a:pt x="500062" y="533399"/>
                </a:lnTo>
                <a:lnTo>
                  <a:pt x="508000" y="529140"/>
                </a:lnTo>
                <a:lnTo>
                  <a:pt x="508000" y="355599"/>
                </a:lnTo>
                <a:lnTo>
                  <a:pt x="536575" y="308967"/>
                </a:lnTo>
                <a:lnTo>
                  <a:pt x="546100" y="268287"/>
                </a:lnTo>
                <a:close/>
              </a:path>
              <a:path w="582929" h="621030">
                <a:moveTo>
                  <a:pt x="582612" y="430212"/>
                </a:moveTo>
                <a:lnTo>
                  <a:pt x="571500" y="304799"/>
                </a:lnTo>
                <a:lnTo>
                  <a:pt x="566935" y="312737"/>
                </a:lnTo>
                <a:lnTo>
                  <a:pt x="554037" y="330199"/>
                </a:lnTo>
                <a:lnTo>
                  <a:pt x="533995" y="347662"/>
                </a:lnTo>
                <a:lnTo>
                  <a:pt x="508000" y="355599"/>
                </a:lnTo>
                <a:lnTo>
                  <a:pt x="508000" y="529140"/>
                </a:lnTo>
                <a:lnTo>
                  <a:pt x="565150" y="498474"/>
                </a:lnTo>
                <a:lnTo>
                  <a:pt x="582612" y="430212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8484" y="901700"/>
            <a:ext cx="520700" cy="523875"/>
          </a:xfrm>
          <a:custGeom>
            <a:avLst/>
            <a:gdLst/>
            <a:ahLst/>
            <a:cxnLst/>
            <a:rect l="l" t="t" r="r" b="b"/>
            <a:pathLst>
              <a:path w="520700" h="523875">
                <a:moveTo>
                  <a:pt x="190500" y="454840"/>
                </a:moveTo>
                <a:lnTo>
                  <a:pt x="190500" y="330199"/>
                </a:lnTo>
                <a:lnTo>
                  <a:pt x="150018" y="331192"/>
                </a:lnTo>
                <a:lnTo>
                  <a:pt x="95250" y="319087"/>
                </a:lnTo>
                <a:lnTo>
                  <a:pt x="40481" y="299839"/>
                </a:lnTo>
                <a:lnTo>
                  <a:pt x="0" y="279399"/>
                </a:lnTo>
                <a:lnTo>
                  <a:pt x="24696" y="333939"/>
                </a:lnTo>
                <a:lnTo>
                  <a:pt x="62278" y="378260"/>
                </a:lnTo>
                <a:lnTo>
                  <a:pt x="106968" y="413027"/>
                </a:lnTo>
                <a:lnTo>
                  <a:pt x="152992" y="438909"/>
                </a:lnTo>
                <a:lnTo>
                  <a:pt x="190500" y="454840"/>
                </a:lnTo>
                <a:close/>
              </a:path>
              <a:path w="520700" h="523875">
                <a:moveTo>
                  <a:pt x="241300" y="520660"/>
                </a:moveTo>
                <a:lnTo>
                  <a:pt x="241300" y="469899"/>
                </a:lnTo>
                <a:lnTo>
                  <a:pt x="218082" y="491728"/>
                </a:lnTo>
                <a:lnTo>
                  <a:pt x="188912" y="501649"/>
                </a:lnTo>
                <a:lnTo>
                  <a:pt x="157360" y="502046"/>
                </a:lnTo>
                <a:lnTo>
                  <a:pt x="127000" y="495299"/>
                </a:lnTo>
                <a:lnTo>
                  <a:pt x="164287" y="517143"/>
                </a:lnTo>
                <a:lnTo>
                  <a:pt x="211937" y="523747"/>
                </a:lnTo>
                <a:lnTo>
                  <a:pt x="241300" y="520660"/>
                </a:lnTo>
                <a:close/>
              </a:path>
              <a:path w="520700" h="523875">
                <a:moveTo>
                  <a:pt x="481012" y="225424"/>
                </a:moveTo>
                <a:lnTo>
                  <a:pt x="478035" y="186134"/>
                </a:lnTo>
                <a:lnTo>
                  <a:pt x="457200" y="139699"/>
                </a:lnTo>
                <a:lnTo>
                  <a:pt x="419298" y="186928"/>
                </a:lnTo>
                <a:lnTo>
                  <a:pt x="373062" y="241299"/>
                </a:lnTo>
                <a:lnTo>
                  <a:pt x="333970" y="286146"/>
                </a:lnTo>
                <a:lnTo>
                  <a:pt x="317500" y="304799"/>
                </a:lnTo>
                <a:lnTo>
                  <a:pt x="265509" y="192881"/>
                </a:lnTo>
                <a:lnTo>
                  <a:pt x="234950" y="123824"/>
                </a:lnTo>
                <a:lnTo>
                  <a:pt x="213915" y="69056"/>
                </a:lnTo>
                <a:lnTo>
                  <a:pt x="190500" y="0"/>
                </a:lnTo>
                <a:lnTo>
                  <a:pt x="177170" y="42283"/>
                </a:lnTo>
                <a:lnTo>
                  <a:pt x="169395" y="91010"/>
                </a:lnTo>
                <a:lnTo>
                  <a:pt x="166506" y="143291"/>
                </a:lnTo>
                <a:lnTo>
                  <a:pt x="167839" y="196239"/>
                </a:lnTo>
                <a:lnTo>
                  <a:pt x="172727" y="246965"/>
                </a:lnTo>
                <a:lnTo>
                  <a:pt x="180502" y="292581"/>
                </a:lnTo>
                <a:lnTo>
                  <a:pt x="190500" y="330199"/>
                </a:lnTo>
                <a:lnTo>
                  <a:pt x="190500" y="454840"/>
                </a:lnTo>
                <a:lnTo>
                  <a:pt x="194572" y="456570"/>
                </a:lnTo>
                <a:lnTo>
                  <a:pt x="225934" y="466678"/>
                </a:lnTo>
                <a:lnTo>
                  <a:pt x="241300" y="469899"/>
                </a:lnTo>
                <a:lnTo>
                  <a:pt x="241300" y="520660"/>
                </a:lnTo>
                <a:lnTo>
                  <a:pt x="265074" y="518159"/>
                </a:lnTo>
                <a:lnTo>
                  <a:pt x="318820" y="503427"/>
                </a:lnTo>
                <a:lnTo>
                  <a:pt x="368300" y="482599"/>
                </a:lnTo>
                <a:lnTo>
                  <a:pt x="419100" y="454601"/>
                </a:lnTo>
                <a:lnTo>
                  <a:pt x="419100" y="368299"/>
                </a:lnTo>
                <a:lnTo>
                  <a:pt x="462557" y="279003"/>
                </a:lnTo>
                <a:lnTo>
                  <a:pt x="481012" y="225424"/>
                </a:lnTo>
                <a:close/>
              </a:path>
              <a:path w="520700" h="523875">
                <a:moveTo>
                  <a:pt x="520104" y="368299"/>
                </a:moveTo>
                <a:lnTo>
                  <a:pt x="508000" y="330199"/>
                </a:lnTo>
                <a:lnTo>
                  <a:pt x="483393" y="352226"/>
                </a:lnTo>
                <a:lnTo>
                  <a:pt x="454025" y="363537"/>
                </a:lnTo>
                <a:lnTo>
                  <a:pt x="429418" y="367704"/>
                </a:lnTo>
                <a:lnTo>
                  <a:pt x="419100" y="368299"/>
                </a:lnTo>
                <a:lnTo>
                  <a:pt x="419100" y="454601"/>
                </a:lnTo>
                <a:lnTo>
                  <a:pt x="463351" y="430212"/>
                </a:lnTo>
                <a:lnTo>
                  <a:pt x="509587" y="396874"/>
                </a:lnTo>
                <a:lnTo>
                  <a:pt x="520104" y="368299"/>
                </a:lnTo>
                <a:close/>
              </a:path>
            </a:pathLst>
          </a:custGeom>
          <a:solidFill>
            <a:srgbClr val="DD7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573" y="1054100"/>
            <a:ext cx="141605" cy="317500"/>
          </a:xfrm>
          <a:custGeom>
            <a:avLst/>
            <a:gdLst/>
            <a:ahLst/>
            <a:cxnLst/>
            <a:rect l="l" t="t" r="r" b="b"/>
            <a:pathLst>
              <a:path w="141604" h="317500">
                <a:moveTo>
                  <a:pt x="37698" y="176017"/>
                </a:moveTo>
                <a:lnTo>
                  <a:pt x="25424" y="133548"/>
                </a:lnTo>
                <a:lnTo>
                  <a:pt x="1810" y="0"/>
                </a:lnTo>
                <a:lnTo>
                  <a:pt x="0" y="22497"/>
                </a:lnTo>
                <a:lnTo>
                  <a:pt x="3993" y="58539"/>
                </a:lnTo>
                <a:lnTo>
                  <a:pt x="13642" y="103807"/>
                </a:lnTo>
                <a:lnTo>
                  <a:pt x="28798" y="153987"/>
                </a:lnTo>
                <a:lnTo>
                  <a:pt x="37698" y="176017"/>
                </a:lnTo>
                <a:close/>
              </a:path>
              <a:path w="141604" h="317500">
                <a:moveTo>
                  <a:pt x="87046" y="267043"/>
                </a:moveTo>
                <a:lnTo>
                  <a:pt x="75034" y="251817"/>
                </a:lnTo>
                <a:lnTo>
                  <a:pt x="49311" y="204762"/>
                </a:lnTo>
                <a:lnTo>
                  <a:pt x="37698" y="176017"/>
                </a:lnTo>
                <a:lnTo>
                  <a:pt x="47848" y="211137"/>
                </a:lnTo>
                <a:lnTo>
                  <a:pt x="82177" y="262532"/>
                </a:lnTo>
                <a:lnTo>
                  <a:pt x="87046" y="267043"/>
                </a:lnTo>
                <a:close/>
              </a:path>
              <a:path w="141604" h="317500">
                <a:moveTo>
                  <a:pt x="141510" y="317499"/>
                </a:moveTo>
                <a:lnTo>
                  <a:pt x="87046" y="267043"/>
                </a:lnTo>
                <a:lnTo>
                  <a:pt x="105816" y="290834"/>
                </a:lnTo>
                <a:lnTo>
                  <a:pt x="141510" y="317499"/>
                </a:lnTo>
                <a:close/>
              </a:path>
            </a:pathLst>
          </a:custGeom>
          <a:solidFill>
            <a:srgbClr val="6E3F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1984" y="1244600"/>
            <a:ext cx="228600" cy="821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8984" y="1104900"/>
            <a:ext cx="317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2446" y="4102100"/>
            <a:ext cx="147955" cy="270510"/>
          </a:xfrm>
          <a:custGeom>
            <a:avLst/>
            <a:gdLst/>
            <a:ahLst/>
            <a:cxnLst/>
            <a:rect l="l" t="t" r="r" b="b"/>
            <a:pathLst>
              <a:path w="147954" h="270510">
                <a:moveTo>
                  <a:pt x="84137" y="0"/>
                </a:moveTo>
                <a:lnTo>
                  <a:pt x="58737" y="12700"/>
                </a:lnTo>
                <a:lnTo>
                  <a:pt x="9723" y="95250"/>
                </a:lnTo>
                <a:lnTo>
                  <a:pt x="0" y="149225"/>
                </a:lnTo>
                <a:lnTo>
                  <a:pt x="35520" y="198437"/>
                </a:lnTo>
                <a:lnTo>
                  <a:pt x="51990" y="211402"/>
                </a:lnTo>
                <a:lnTo>
                  <a:pt x="51990" y="91082"/>
                </a:lnTo>
                <a:lnTo>
                  <a:pt x="61912" y="46037"/>
                </a:lnTo>
                <a:lnTo>
                  <a:pt x="76596" y="12898"/>
                </a:lnTo>
                <a:lnTo>
                  <a:pt x="84137" y="0"/>
                </a:lnTo>
                <a:close/>
              </a:path>
              <a:path w="147954" h="270510">
                <a:moveTo>
                  <a:pt x="147637" y="254000"/>
                </a:moveTo>
                <a:lnTo>
                  <a:pt x="103385" y="230782"/>
                </a:lnTo>
                <a:lnTo>
                  <a:pt x="67270" y="184348"/>
                </a:lnTo>
                <a:lnTo>
                  <a:pt x="58737" y="139700"/>
                </a:lnTo>
                <a:lnTo>
                  <a:pt x="51990" y="91082"/>
                </a:lnTo>
                <a:lnTo>
                  <a:pt x="51990" y="211402"/>
                </a:lnTo>
                <a:lnTo>
                  <a:pt x="122237" y="266700"/>
                </a:lnTo>
                <a:lnTo>
                  <a:pt x="126206" y="270073"/>
                </a:lnTo>
                <a:lnTo>
                  <a:pt x="134937" y="265112"/>
                </a:lnTo>
                <a:lnTo>
                  <a:pt x="143668" y="257770"/>
                </a:lnTo>
                <a:lnTo>
                  <a:pt x="147637" y="254000"/>
                </a:lnTo>
                <a:close/>
              </a:path>
            </a:pathLst>
          </a:custGeom>
          <a:solidFill>
            <a:srgbClr val="915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07334" y="3378200"/>
            <a:ext cx="857250" cy="841375"/>
          </a:xfrm>
          <a:custGeom>
            <a:avLst/>
            <a:gdLst/>
            <a:ahLst/>
            <a:cxnLst/>
            <a:rect l="l" t="t" r="r" b="b"/>
            <a:pathLst>
              <a:path w="857250" h="841375">
                <a:moveTo>
                  <a:pt x="171450" y="752156"/>
                </a:moveTo>
                <a:lnTo>
                  <a:pt x="171450" y="571500"/>
                </a:lnTo>
                <a:lnTo>
                  <a:pt x="19050" y="419100"/>
                </a:lnTo>
                <a:lnTo>
                  <a:pt x="10715" y="429220"/>
                </a:lnTo>
                <a:lnTo>
                  <a:pt x="0" y="461962"/>
                </a:lnTo>
                <a:lnTo>
                  <a:pt x="8334" y="520898"/>
                </a:lnTo>
                <a:lnTo>
                  <a:pt x="57150" y="609600"/>
                </a:lnTo>
                <a:lnTo>
                  <a:pt x="112712" y="698698"/>
                </a:lnTo>
                <a:lnTo>
                  <a:pt x="168275" y="750887"/>
                </a:lnTo>
                <a:lnTo>
                  <a:pt x="171450" y="752156"/>
                </a:lnTo>
                <a:close/>
              </a:path>
              <a:path w="857250" h="841375">
                <a:moveTo>
                  <a:pt x="742950" y="0"/>
                </a:moveTo>
                <a:lnTo>
                  <a:pt x="696912" y="19050"/>
                </a:lnTo>
                <a:lnTo>
                  <a:pt x="641151" y="42862"/>
                </a:lnTo>
                <a:lnTo>
                  <a:pt x="565150" y="76200"/>
                </a:lnTo>
                <a:lnTo>
                  <a:pt x="515756" y="108264"/>
                </a:lnTo>
                <a:lnTo>
                  <a:pt x="467030" y="147660"/>
                </a:lnTo>
                <a:lnTo>
                  <a:pt x="421191" y="190833"/>
                </a:lnTo>
                <a:lnTo>
                  <a:pt x="380463" y="234227"/>
                </a:lnTo>
                <a:lnTo>
                  <a:pt x="347065" y="274290"/>
                </a:lnTo>
                <a:lnTo>
                  <a:pt x="323220" y="307465"/>
                </a:lnTo>
                <a:lnTo>
                  <a:pt x="311150" y="330200"/>
                </a:lnTo>
                <a:lnTo>
                  <a:pt x="280590" y="283368"/>
                </a:lnTo>
                <a:lnTo>
                  <a:pt x="257175" y="241300"/>
                </a:lnTo>
                <a:lnTo>
                  <a:pt x="228996" y="180181"/>
                </a:lnTo>
                <a:lnTo>
                  <a:pt x="184150" y="76200"/>
                </a:lnTo>
                <a:lnTo>
                  <a:pt x="179585" y="77390"/>
                </a:lnTo>
                <a:lnTo>
                  <a:pt x="146645" y="108346"/>
                </a:lnTo>
                <a:lnTo>
                  <a:pt x="120650" y="152400"/>
                </a:lnTo>
                <a:lnTo>
                  <a:pt x="71437" y="244673"/>
                </a:lnTo>
                <a:lnTo>
                  <a:pt x="60325" y="319087"/>
                </a:lnTo>
                <a:lnTo>
                  <a:pt x="92075" y="414932"/>
                </a:lnTo>
                <a:lnTo>
                  <a:pt x="171450" y="571500"/>
                </a:lnTo>
                <a:lnTo>
                  <a:pt x="171450" y="752156"/>
                </a:lnTo>
                <a:lnTo>
                  <a:pt x="257175" y="786407"/>
                </a:lnTo>
                <a:lnTo>
                  <a:pt x="412750" y="825500"/>
                </a:lnTo>
                <a:lnTo>
                  <a:pt x="425450" y="838200"/>
                </a:lnTo>
                <a:lnTo>
                  <a:pt x="440729" y="839787"/>
                </a:lnTo>
                <a:lnTo>
                  <a:pt x="481012" y="841375"/>
                </a:lnTo>
                <a:lnTo>
                  <a:pt x="537964" y="838200"/>
                </a:lnTo>
                <a:lnTo>
                  <a:pt x="539750" y="837852"/>
                </a:lnTo>
                <a:lnTo>
                  <a:pt x="539750" y="482600"/>
                </a:lnTo>
                <a:lnTo>
                  <a:pt x="742950" y="0"/>
                </a:lnTo>
                <a:close/>
              </a:path>
              <a:path w="857250" h="841375">
                <a:moveTo>
                  <a:pt x="857250" y="444500"/>
                </a:moveTo>
                <a:lnTo>
                  <a:pt x="539750" y="482600"/>
                </a:lnTo>
                <a:lnTo>
                  <a:pt x="539750" y="837852"/>
                </a:lnTo>
                <a:lnTo>
                  <a:pt x="603250" y="825500"/>
                </a:lnTo>
                <a:lnTo>
                  <a:pt x="615950" y="821004"/>
                </a:lnTo>
                <a:lnTo>
                  <a:pt x="615950" y="711200"/>
                </a:lnTo>
                <a:lnTo>
                  <a:pt x="748307" y="678457"/>
                </a:lnTo>
                <a:lnTo>
                  <a:pt x="817562" y="639762"/>
                </a:lnTo>
                <a:lnTo>
                  <a:pt x="846335" y="570110"/>
                </a:lnTo>
                <a:lnTo>
                  <a:pt x="857250" y="444500"/>
                </a:lnTo>
                <a:close/>
              </a:path>
              <a:path w="857250" h="841375">
                <a:moveTo>
                  <a:pt x="730250" y="723900"/>
                </a:moveTo>
                <a:lnTo>
                  <a:pt x="719534" y="723701"/>
                </a:lnTo>
                <a:lnTo>
                  <a:pt x="692150" y="722312"/>
                </a:lnTo>
                <a:lnTo>
                  <a:pt x="655240" y="718542"/>
                </a:lnTo>
                <a:lnTo>
                  <a:pt x="615950" y="711200"/>
                </a:lnTo>
                <a:lnTo>
                  <a:pt x="615950" y="821004"/>
                </a:lnTo>
                <a:lnTo>
                  <a:pt x="648096" y="809625"/>
                </a:lnTo>
                <a:lnTo>
                  <a:pt x="676275" y="793750"/>
                </a:lnTo>
                <a:lnTo>
                  <a:pt x="699690" y="768350"/>
                </a:lnTo>
                <a:lnTo>
                  <a:pt x="730250" y="723900"/>
                </a:lnTo>
                <a:close/>
              </a:path>
            </a:pathLst>
          </a:custGeom>
          <a:solidFill>
            <a:srgbClr val="FFF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484" y="3441700"/>
            <a:ext cx="762000" cy="776605"/>
          </a:xfrm>
          <a:custGeom>
            <a:avLst/>
            <a:gdLst/>
            <a:ahLst/>
            <a:cxnLst/>
            <a:rect l="l" t="t" r="r" b="b"/>
            <a:pathLst>
              <a:path w="762000" h="776604">
                <a:moveTo>
                  <a:pt x="152400" y="648047"/>
                </a:moveTo>
                <a:lnTo>
                  <a:pt x="152400" y="546100"/>
                </a:lnTo>
                <a:lnTo>
                  <a:pt x="107156" y="537368"/>
                </a:lnTo>
                <a:lnTo>
                  <a:pt x="66675" y="514350"/>
                </a:lnTo>
                <a:lnTo>
                  <a:pt x="30956" y="481806"/>
                </a:lnTo>
                <a:lnTo>
                  <a:pt x="0" y="444500"/>
                </a:lnTo>
                <a:lnTo>
                  <a:pt x="6771" y="486692"/>
                </a:lnTo>
                <a:lnTo>
                  <a:pt x="25598" y="527248"/>
                </a:lnTo>
                <a:lnTo>
                  <a:pt x="54247" y="565720"/>
                </a:lnTo>
                <a:lnTo>
                  <a:pt x="90487" y="601662"/>
                </a:lnTo>
                <a:lnTo>
                  <a:pt x="132084" y="634627"/>
                </a:lnTo>
                <a:lnTo>
                  <a:pt x="152400" y="648047"/>
                </a:lnTo>
                <a:close/>
              </a:path>
              <a:path w="762000" h="776604">
                <a:moveTo>
                  <a:pt x="622300" y="0"/>
                </a:moveTo>
                <a:lnTo>
                  <a:pt x="580110" y="18872"/>
                </a:lnTo>
                <a:lnTo>
                  <a:pt x="537768" y="44297"/>
                </a:lnTo>
                <a:lnTo>
                  <a:pt x="495884" y="75209"/>
                </a:lnTo>
                <a:lnTo>
                  <a:pt x="455066" y="110540"/>
                </a:lnTo>
                <a:lnTo>
                  <a:pt x="415925" y="149225"/>
                </a:lnTo>
                <a:lnTo>
                  <a:pt x="379069" y="190195"/>
                </a:lnTo>
                <a:lnTo>
                  <a:pt x="345109" y="232384"/>
                </a:lnTo>
                <a:lnTo>
                  <a:pt x="314655" y="274726"/>
                </a:lnTo>
                <a:lnTo>
                  <a:pt x="288315" y="316153"/>
                </a:lnTo>
                <a:lnTo>
                  <a:pt x="266700" y="355600"/>
                </a:lnTo>
                <a:lnTo>
                  <a:pt x="234244" y="322556"/>
                </a:lnTo>
                <a:lnTo>
                  <a:pt x="201788" y="277518"/>
                </a:lnTo>
                <a:lnTo>
                  <a:pt x="171450" y="225425"/>
                </a:lnTo>
                <a:lnTo>
                  <a:pt x="145344" y="171214"/>
                </a:lnTo>
                <a:lnTo>
                  <a:pt x="125588" y="119826"/>
                </a:lnTo>
                <a:lnTo>
                  <a:pt x="114300" y="76200"/>
                </a:lnTo>
                <a:lnTo>
                  <a:pt x="89138" y="129509"/>
                </a:lnTo>
                <a:lnTo>
                  <a:pt x="74854" y="184650"/>
                </a:lnTo>
                <a:lnTo>
                  <a:pt x="69730" y="240307"/>
                </a:lnTo>
                <a:lnTo>
                  <a:pt x="72049" y="295162"/>
                </a:lnTo>
                <a:lnTo>
                  <a:pt x="80093" y="347899"/>
                </a:lnTo>
                <a:lnTo>
                  <a:pt x="92144" y="397201"/>
                </a:lnTo>
                <a:lnTo>
                  <a:pt x="106485" y="441751"/>
                </a:lnTo>
                <a:lnTo>
                  <a:pt x="121399" y="480233"/>
                </a:lnTo>
                <a:lnTo>
                  <a:pt x="146073" y="533724"/>
                </a:lnTo>
                <a:lnTo>
                  <a:pt x="152400" y="546100"/>
                </a:lnTo>
                <a:lnTo>
                  <a:pt x="152400" y="648047"/>
                </a:lnTo>
                <a:lnTo>
                  <a:pt x="176807" y="664170"/>
                </a:lnTo>
                <a:lnTo>
                  <a:pt x="222423" y="689843"/>
                </a:lnTo>
                <a:lnTo>
                  <a:pt x="266700" y="711200"/>
                </a:lnTo>
                <a:lnTo>
                  <a:pt x="279400" y="711200"/>
                </a:lnTo>
                <a:lnTo>
                  <a:pt x="431800" y="760116"/>
                </a:lnTo>
                <a:lnTo>
                  <a:pt x="431800" y="457200"/>
                </a:lnTo>
                <a:lnTo>
                  <a:pt x="491926" y="285750"/>
                </a:lnTo>
                <a:lnTo>
                  <a:pt x="531812" y="180975"/>
                </a:lnTo>
                <a:lnTo>
                  <a:pt x="569317" y="100012"/>
                </a:lnTo>
                <a:lnTo>
                  <a:pt x="622300" y="0"/>
                </a:lnTo>
                <a:close/>
              </a:path>
              <a:path w="762000" h="776604">
                <a:moveTo>
                  <a:pt x="762000" y="431800"/>
                </a:moveTo>
                <a:lnTo>
                  <a:pt x="662185" y="446484"/>
                </a:lnTo>
                <a:lnTo>
                  <a:pt x="554037" y="454025"/>
                </a:lnTo>
                <a:lnTo>
                  <a:pt x="467320" y="456803"/>
                </a:lnTo>
                <a:lnTo>
                  <a:pt x="431800" y="457200"/>
                </a:lnTo>
                <a:lnTo>
                  <a:pt x="431800" y="760116"/>
                </a:lnTo>
                <a:lnTo>
                  <a:pt x="434578" y="761007"/>
                </a:lnTo>
                <a:lnTo>
                  <a:pt x="457200" y="765021"/>
                </a:lnTo>
                <a:lnTo>
                  <a:pt x="457200" y="647700"/>
                </a:lnTo>
                <a:lnTo>
                  <a:pt x="604837" y="601464"/>
                </a:lnTo>
                <a:lnTo>
                  <a:pt x="685800" y="563562"/>
                </a:lnTo>
                <a:lnTo>
                  <a:pt x="728662" y="513754"/>
                </a:lnTo>
                <a:lnTo>
                  <a:pt x="762000" y="431800"/>
                </a:lnTo>
                <a:close/>
              </a:path>
              <a:path w="762000" h="776604">
                <a:moveTo>
                  <a:pt x="609600" y="698500"/>
                </a:moveTo>
                <a:lnTo>
                  <a:pt x="548282" y="695920"/>
                </a:lnTo>
                <a:lnTo>
                  <a:pt x="500062" y="677862"/>
                </a:lnTo>
                <a:lnTo>
                  <a:pt x="468510" y="657423"/>
                </a:lnTo>
                <a:lnTo>
                  <a:pt x="457200" y="647700"/>
                </a:lnTo>
                <a:lnTo>
                  <a:pt x="457200" y="765021"/>
                </a:lnTo>
                <a:lnTo>
                  <a:pt x="520700" y="776287"/>
                </a:lnTo>
                <a:lnTo>
                  <a:pt x="568721" y="755848"/>
                </a:lnTo>
                <a:lnTo>
                  <a:pt x="609600" y="698500"/>
                </a:lnTo>
                <a:close/>
              </a:path>
            </a:pathLst>
          </a:custGeom>
          <a:solidFill>
            <a:srgbClr val="AEA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39170" y="3619500"/>
            <a:ext cx="208279" cy="495300"/>
          </a:xfrm>
          <a:custGeom>
            <a:avLst/>
            <a:gdLst/>
            <a:ahLst/>
            <a:cxnLst/>
            <a:rect l="l" t="t" r="r" b="b"/>
            <a:pathLst>
              <a:path w="208279" h="495300">
                <a:moveTo>
                  <a:pt x="4713" y="495300"/>
                </a:moveTo>
                <a:lnTo>
                  <a:pt x="2277" y="424765"/>
                </a:lnTo>
                <a:lnTo>
                  <a:pt x="0" y="447123"/>
                </a:lnTo>
                <a:lnTo>
                  <a:pt x="4713" y="495300"/>
                </a:lnTo>
                <a:close/>
              </a:path>
              <a:path w="208279" h="495300">
                <a:moveTo>
                  <a:pt x="96551" y="160127"/>
                </a:moveTo>
                <a:lnTo>
                  <a:pt x="83294" y="179189"/>
                </a:lnTo>
                <a:lnTo>
                  <a:pt x="20588" y="290512"/>
                </a:lnTo>
                <a:lnTo>
                  <a:pt x="744" y="380404"/>
                </a:lnTo>
                <a:lnTo>
                  <a:pt x="2277" y="424765"/>
                </a:lnTo>
                <a:lnTo>
                  <a:pt x="5419" y="393909"/>
                </a:lnTo>
                <a:lnTo>
                  <a:pt x="19140" y="337547"/>
                </a:lnTo>
                <a:lnTo>
                  <a:pt x="39330" y="279924"/>
                </a:lnTo>
                <a:lnTo>
                  <a:pt x="64158" y="222932"/>
                </a:lnTo>
                <a:lnTo>
                  <a:pt x="91791" y="168458"/>
                </a:lnTo>
                <a:lnTo>
                  <a:pt x="96551" y="160127"/>
                </a:lnTo>
                <a:close/>
              </a:path>
              <a:path w="208279" h="495300">
                <a:moveTo>
                  <a:pt x="207913" y="0"/>
                </a:moveTo>
                <a:lnTo>
                  <a:pt x="173200" y="39044"/>
                </a:lnTo>
                <a:lnTo>
                  <a:pt x="148144" y="74625"/>
                </a:lnTo>
                <a:lnTo>
                  <a:pt x="120397" y="118393"/>
                </a:lnTo>
                <a:lnTo>
                  <a:pt x="96551" y="160127"/>
                </a:lnTo>
                <a:lnTo>
                  <a:pt x="207913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9673" y="3657600"/>
            <a:ext cx="141605" cy="330200"/>
          </a:xfrm>
          <a:custGeom>
            <a:avLst/>
            <a:gdLst/>
            <a:ahLst/>
            <a:cxnLst/>
            <a:rect l="l" t="t" r="r" b="b"/>
            <a:pathLst>
              <a:path w="141604" h="330200">
                <a:moveTo>
                  <a:pt x="35731" y="178287"/>
                </a:moveTo>
                <a:lnTo>
                  <a:pt x="25424" y="140890"/>
                </a:lnTo>
                <a:lnTo>
                  <a:pt x="1810" y="0"/>
                </a:lnTo>
                <a:lnTo>
                  <a:pt x="0" y="23043"/>
                </a:lnTo>
                <a:lnTo>
                  <a:pt x="3993" y="60523"/>
                </a:lnTo>
                <a:lnTo>
                  <a:pt x="13642" y="107825"/>
                </a:lnTo>
                <a:lnTo>
                  <a:pt x="28798" y="160337"/>
                </a:lnTo>
                <a:lnTo>
                  <a:pt x="35731" y="178287"/>
                </a:lnTo>
                <a:close/>
              </a:path>
              <a:path w="141604" h="330200">
                <a:moveTo>
                  <a:pt x="90273" y="282561"/>
                </a:moveTo>
                <a:lnTo>
                  <a:pt x="75034" y="262532"/>
                </a:lnTo>
                <a:lnTo>
                  <a:pt x="49311" y="213444"/>
                </a:lnTo>
                <a:lnTo>
                  <a:pt x="35731" y="178287"/>
                </a:lnTo>
                <a:lnTo>
                  <a:pt x="47848" y="222250"/>
                </a:lnTo>
                <a:lnTo>
                  <a:pt x="82177" y="275034"/>
                </a:lnTo>
                <a:lnTo>
                  <a:pt x="90273" y="282561"/>
                </a:lnTo>
                <a:close/>
              </a:path>
              <a:path w="141604" h="330200">
                <a:moveTo>
                  <a:pt x="141510" y="330200"/>
                </a:moveTo>
                <a:lnTo>
                  <a:pt x="90273" y="282561"/>
                </a:lnTo>
                <a:lnTo>
                  <a:pt x="105816" y="302989"/>
                </a:lnTo>
                <a:lnTo>
                  <a:pt x="141510" y="33020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2584" y="3975100"/>
            <a:ext cx="1905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69284" y="4089400"/>
            <a:ext cx="203200" cy="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81984" y="3937000"/>
            <a:ext cx="355600" cy="89535"/>
          </a:xfrm>
          <a:custGeom>
            <a:avLst/>
            <a:gdLst/>
            <a:ahLst/>
            <a:cxnLst/>
            <a:rect l="l" t="t" r="r" b="b"/>
            <a:pathLst>
              <a:path w="355600" h="89535">
                <a:moveTo>
                  <a:pt x="82549" y="89049"/>
                </a:moveTo>
                <a:lnTo>
                  <a:pt x="0" y="76200"/>
                </a:lnTo>
                <a:lnTo>
                  <a:pt x="47054" y="88552"/>
                </a:lnTo>
                <a:lnTo>
                  <a:pt x="82549" y="89049"/>
                </a:lnTo>
                <a:close/>
              </a:path>
              <a:path w="355600" h="89535">
                <a:moveTo>
                  <a:pt x="87404" y="89117"/>
                </a:moveTo>
                <a:lnTo>
                  <a:pt x="82549" y="89049"/>
                </a:lnTo>
                <a:lnTo>
                  <a:pt x="84137" y="89296"/>
                </a:lnTo>
                <a:lnTo>
                  <a:pt x="87404" y="89117"/>
                </a:lnTo>
                <a:close/>
              </a:path>
              <a:path w="355600" h="89535">
                <a:moveTo>
                  <a:pt x="109827" y="87887"/>
                </a:moveTo>
                <a:lnTo>
                  <a:pt x="87404" y="89117"/>
                </a:lnTo>
                <a:lnTo>
                  <a:pt x="100210" y="89296"/>
                </a:lnTo>
                <a:lnTo>
                  <a:pt x="109827" y="87887"/>
                </a:lnTo>
                <a:close/>
              </a:path>
              <a:path w="355600" h="89535">
                <a:moveTo>
                  <a:pt x="183293" y="73971"/>
                </a:moveTo>
                <a:lnTo>
                  <a:pt x="156046" y="81111"/>
                </a:lnTo>
                <a:lnTo>
                  <a:pt x="109827" y="87887"/>
                </a:lnTo>
                <a:lnTo>
                  <a:pt x="149225" y="85725"/>
                </a:lnTo>
                <a:lnTo>
                  <a:pt x="183293" y="73971"/>
                </a:lnTo>
                <a:close/>
              </a:path>
              <a:path w="355600" h="89535">
                <a:moveTo>
                  <a:pt x="355600" y="0"/>
                </a:moveTo>
                <a:lnTo>
                  <a:pt x="228600" y="58340"/>
                </a:lnTo>
                <a:lnTo>
                  <a:pt x="183293" y="73971"/>
                </a:lnTo>
                <a:lnTo>
                  <a:pt x="211137" y="66675"/>
                </a:lnTo>
                <a:lnTo>
                  <a:pt x="262061" y="48666"/>
                </a:lnTo>
                <a:lnTo>
                  <a:pt x="305395" y="29765"/>
                </a:lnTo>
                <a:lnTo>
                  <a:pt x="337715" y="12650"/>
                </a:lnTo>
                <a:lnTo>
                  <a:pt x="355600" y="0"/>
                </a:lnTo>
                <a:close/>
              </a:path>
            </a:pathLst>
          </a:custGeom>
          <a:solidFill>
            <a:srgbClr val="6F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427084" y="4953000"/>
            <a:ext cx="5501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80" dirty="0">
                <a:latin typeface="Georgia"/>
                <a:cs typeface="Georgia"/>
              </a:rPr>
              <a:t>Mevsime </a:t>
            </a:r>
            <a:r>
              <a:rPr sz="3000" spc="-75" dirty="0">
                <a:latin typeface="Georgia"/>
                <a:cs typeface="Georgia"/>
              </a:rPr>
              <a:t>uygun </a:t>
            </a:r>
            <a:r>
              <a:rPr sz="3000" spc="-40" dirty="0">
                <a:latin typeface="Georgia"/>
                <a:cs typeface="Georgia"/>
              </a:rPr>
              <a:t>kıyafetler</a:t>
            </a:r>
            <a:r>
              <a:rPr sz="3000" spc="-300" dirty="0">
                <a:latin typeface="Georgia"/>
                <a:cs typeface="Georgia"/>
              </a:rPr>
              <a:t> </a:t>
            </a:r>
            <a:r>
              <a:rPr sz="3000" spc="-75" dirty="0">
                <a:latin typeface="Georgia"/>
                <a:cs typeface="Georgia"/>
              </a:rPr>
              <a:t>giymek.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15984" y="1358900"/>
            <a:ext cx="5410200" cy="3225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hmal-ve-istismar-öğrenci-sunu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ihmal-ve-istismar-öğrenci-sunu (1)</Template>
  <TotalTime>0</TotalTime>
  <Words>433</Words>
  <Application>Microsoft Office PowerPoint</Application>
  <PresentationFormat>Özel</PresentationFormat>
  <Paragraphs>86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ihmal-ve-istismar-öğrenci-sunu (1)</vt:lpstr>
      <vt:lpstr>Slayt 1</vt:lpstr>
      <vt:lpstr>Çocuk Kimdir?</vt:lpstr>
      <vt:lpstr>Çocuk Hakları</vt:lpstr>
      <vt:lpstr>Yaşama ve gelişme hakkı</vt:lpstr>
      <vt:lpstr>Dinlenme ve oyun hakkı</vt:lpstr>
      <vt:lpstr>VÜCUDUNU KORUMA HAKKI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İyi Dokunuş</vt:lpstr>
      <vt:lpstr>Slayt 17</vt:lpstr>
      <vt:lpstr>Kötü Dokunuş</vt:lpstr>
      <vt:lpstr>Slayt 19</vt:lpstr>
      <vt:lpstr>Vücudumuzun Özel Bölgeleri</vt:lpstr>
      <vt:lpstr>Slayt 21</vt:lpstr>
      <vt:lpstr>Slayt 22</vt:lpstr>
      <vt:lpstr>Slayt 23</vt:lpstr>
      <vt:lpstr>Slayt 24</vt:lpstr>
      <vt:lpstr>Slayt 25</vt:lpstr>
      <vt:lpstr>Ne yapmalıyız?</vt:lpstr>
      <vt:lpstr>Slayt 27</vt:lpstr>
      <vt:lpstr>Slayt 28</vt:lpstr>
      <vt:lpstr>Slayt 29</vt:lpstr>
      <vt:lpstr>Slayt 30</vt:lpstr>
      <vt:lpstr>Beni dinlediğiniz için teşekkür ederim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BAHCELI</dc:creator>
  <cp:lastModifiedBy>BAHCELI</cp:lastModifiedBy>
  <cp:revision>1</cp:revision>
  <dcterms:created xsi:type="dcterms:W3CDTF">2021-04-01T20:09:02Z</dcterms:created>
  <dcterms:modified xsi:type="dcterms:W3CDTF">2021-04-01T20:09:49Z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2018-04-09T00:00:00Z</vt:filetime>
  </property>
</Properties>
</file>